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63" r:id="rId4"/>
    <p:sldId id="258" r:id="rId5"/>
    <p:sldId id="264" r:id="rId6"/>
    <p:sldId id="265" r:id="rId7"/>
    <p:sldId id="266" r:id="rId8"/>
    <p:sldId id="267" r:id="rId9"/>
    <p:sldId id="260" r:id="rId10"/>
    <p:sldId id="268" r:id="rId11"/>
    <p:sldId id="270" r:id="rId12"/>
    <p:sldId id="273" r:id="rId13"/>
    <p:sldId id="269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1" r:id="rId22"/>
    <p:sldId id="282" r:id="rId23"/>
    <p:sldId id="283" r:id="rId24"/>
    <p:sldId id="284" r:id="rId25"/>
    <p:sldId id="285" r:id="rId26"/>
    <p:sldId id="261" r:id="rId27"/>
    <p:sldId id="287" r:id="rId28"/>
    <p:sldId id="288" r:id="rId29"/>
    <p:sldId id="289" r:id="rId30"/>
    <p:sldId id="290" r:id="rId31"/>
    <p:sldId id="291" r:id="rId32"/>
    <p:sldId id="294" r:id="rId33"/>
    <p:sldId id="293" r:id="rId34"/>
    <p:sldId id="295" r:id="rId35"/>
    <p:sldId id="296" r:id="rId36"/>
    <p:sldId id="297" r:id="rId37"/>
    <p:sldId id="299" r:id="rId38"/>
    <p:sldId id="298" r:id="rId39"/>
    <p:sldId id="301" r:id="rId40"/>
    <p:sldId id="302" r:id="rId41"/>
    <p:sldId id="304" r:id="rId42"/>
    <p:sldId id="303" r:id="rId43"/>
    <p:sldId id="305" r:id="rId44"/>
    <p:sldId id="306" r:id="rId45"/>
    <p:sldId id="307" r:id="rId46"/>
    <p:sldId id="308" r:id="rId47"/>
    <p:sldId id="309" r:id="rId48"/>
    <p:sldId id="262" r:id="rId49"/>
    <p:sldId id="310" r:id="rId50"/>
    <p:sldId id="311" r:id="rId51"/>
    <p:sldId id="312" r:id="rId5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EA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plainenglish.io/the-ultimate-guide-to-docker-volumes-812498a4d996" TargetMode="External"/><Relationship Id="rId2" Type="http://schemas.openxmlformats.org/officeDocument/2006/relationships/hyperlink" Target="https://medium.com/@nickjabs/docker-volumes-tutorial-56c9cc69c31e" TargetMode="External"/><Relationship Id="rId1" Type="http://schemas.openxmlformats.org/officeDocument/2006/relationships/hyperlink" Target="https://docs.docker.com/storage/volumes/" TargetMode="External"/><Relationship Id="rId4" Type="http://schemas.openxmlformats.org/officeDocument/2006/relationships/hyperlink" Target="https://www.youtube.com/watch?v=Wh4BcFFr6Fc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tutorials/networkingcontainers/" TargetMode="External"/><Relationship Id="rId2" Type="http://schemas.openxmlformats.org/officeDocument/2006/relationships/hyperlink" Target="https://spacelift.io/blog/docker-networking" TargetMode="External"/><Relationship Id="rId1" Type="http://schemas.openxmlformats.org/officeDocument/2006/relationships/hyperlink" Target="https://docs.docker.com/network/" TargetMode="External"/><Relationship Id="rId4" Type="http://schemas.openxmlformats.org/officeDocument/2006/relationships/hyperlink" Target="https://medium.com/@MetricFire/understanding-docker-networking-9f81244cf824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plainenglish.io/the-ultimate-guide-to-docker-volumes-812498a4d996" TargetMode="External"/><Relationship Id="rId2" Type="http://schemas.openxmlformats.org/officeDocument/2006/relationships/hyperlink" Target="https://medium.com/@nickjabs/docker-volumes-tutorial-56c9cc69c31e" TargetMode="External"/><Relationship Id="rId1" Type="http://schemas.openxmlformats.org/officeDocument/2006/relationships/hyperlink" Target="https://docs.docker.com/storage/volumes/" TargetMode="External"/><Relationship Id="rId4" Type="http://schemas.openxmlformats.org/officeDocument/2006/relationships/hyperlink" Target="https://www.youtube.com/watch?v=Wh4BcFFr6Fc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tutorials/networkingcontainers/" TargetMode="External"/><Relationship Id="rId2" Type="http://schemas.openxmlformats.org/officeDocument/2006/relationships/hyperlink" Target="https://spacelift.io/blog/docker-networking" TargetMode="External"/><Relationship Id="rId1" Type="http://schemas.openxmlformats.org/officeDocument/2006/relationships/hyperlink" Target="https://docs.docker.com/network/" TargetMode="External"/><Relationship Id="rId4" Type="http://schemas.openxmlformats.org/officeDocument/2006/relationships/hyperlink" Target="https://medium.com/@MetricFire/understanding-docker-networking-9f81244cf824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C7ECD2-98EB-4E6F-AA5A-A4D0DCD8BCB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36D6568-2286-4F6D-A867-5991717E9E6D}">
      <dgm:prSet/>
      <dgm:spPr/>
      <dgm:t>
        <a:bodyPr/>
        <a:lstStyle/>
        <a:p>
          <a:pPr algn="ctr"/>
          <a:r>
            <a:rPr lang="es-CO">
              <a:hlinkClick xmlns:r="http://schemas.openxmlformats.org/officeDocument/2006/relationships" r:id="rId1"/>
            </a:rPr>
            <a:t>https://docs.docker.com/storage/volumes/</a:t>
          </a:r>
          <a:endParaRPr lang="en-US"/>
        </a:p>
      </dgm:t>
    </dgm:pt>
    <dgm:pt modelId="{63A8EC0B-0B12-4E11-8CB3-3F14E4FB8DB9}" type="parTrans" cxnId="{42F8C8F5-ABD4-483B-B57C-4890161A937E}">
      <dgm:prSet/>
      <dgm:spPr/>
      <dgm:t>
        <a:bodyPr/>
        <a:lstStyle/>
        <a:p>
          <a:pPr algn="ctr"/>
          <a:endParaRPr lang="en-US"/>
        </a:p>
      </dgm:t>
    </dgm:pt>
    <dgm:pt modelId="{B0F14998-0BB5-4CDE-9CDF-34095F1CE6C6}" type="sibTrans" cxnId="{42F8C8F5-ABD4-483B-B57C-4890161A937E}">
      <dgm:prSet/>
      <dgm:spPr/>
      <dgm:t>
        <a:bodyPr/>
        <a:lstStyle/>
        <a:p>
          <a:pPr algn="ctr"/>
          <a:endParaRPr lang="en-US"/>
        </a:p>
      </dgm:t>
    </dgm:pt>
    <dgm:pt modelId="{95469B16-DABD-443B-BF40-22498DA02FC8}">
      <dgm:prSet/>
      <dgm:spPr/>
      <dgm:t>
        <a:bodyPr/>
        <a:lstStyle/>
        <a:p>
          <a:pPr algn="ctr"/>
          <a:r>
            <a:rPr lang="es-CO">
              <a:hlinkClick xmlns:r="http://schemas.openxmlformats.org/officeDocument/2006/relationships" r:id="rId2"/>
            </a:rPr>
            <a:t>https://medium.com/@nickjabs/docker-volumes-tutorial-56c9cc69c31e</a:t>
          </a:r>
          <a:r>
            <a:rPr lang="es-CO"/>
            <a:t> </a:t>
          </a:r>
          <a:endParaRPr lang="en-US"/>
        </a:p>
      </dgm:t>
    </dgm:pt>
    <dgm:pt modelId="{2A2C179D-5195-4258-92BA-3CAA7BEDB7BF}" type="parTrans" cxnId="{F80C8BA6-C91A-48E1-AABD-9B2BF76CCBD2}">
      <dgm:prSet/>
      <dgm:spPr/>
      <dgm:t>
        <a:bodyPr/>
        <a:lstStyle/>
        <a:p>
          <a:pPr algn="ctr"/>
          <a:endParaRPr lang="en-US"/>
        </a:p>
      </dgm:t>
    </dgm:pt>
    <dgm:pt modelId="{3373D481-3F93-420B-BDD8-968EE36DD211}" type="sibTrans" cxnId="{F80C8BA6-C91A-48E1-AABD-9B2BF76CCBD2}">
      <dgm:prSet/>
      <dgm:spPr/>
      <dgm:t>
        <a:bodyPr/>
        <a:lstStyle/>
        <a:p>
          <a:pPr algn="ctr"/>
          <a:endParaRPr lang="en-US"/>
        </a:p>
      </dgm:t>
    </dgm:pt>
    <dgm:pt modelId="{073861BC-814F-4A4C-BEB9-D0CDE439EB90}">
      <dgm:prSet/>
      <dgm:spPr/>
      <dgm:t>
        <a:bodyPr/>
        <a:lstStyle/>
        <a:p>
          <a:pPr algn="ctr"/>
          <a:r>
            <a:rPr lang="es-CO">
              <a:hlinkClick xmlns:r="http://schemas.openxmlformats.org/officeDocument/2006/relationships" r:id="rId3"/>
            </a:rPr>
            <a:t>https://aws.plainenglish.io/the-ultimate-guide-to-docker-volumes-812498a4d996</a:t>
          </a:r>
          <a:r>
            <a:rPr lang="es-CO"/>
            <a:t> </a:t>
          </a:r>
          <a:endParaRPr lang="en-US"/>
        </a:p>
      </dgm:t>
    </dgm:pt>
    <dgm:pt modelId="{F7318BED-4AA1-4451-97AB-92E12AB83C98}" type="parTrans" cxnId="{8A748A32-AB57-4825-A2FE-CEB797B545C7}">
      <dgm:prSet/>
      <dgm:spPr/>
      <dgm:t>
        <a:bodyPr/>
        <a:lstStyle/>
        <a:p>
          <a:pPr algn="ctr"/>
          <a:endParaRPr lang="en-US"/>
        </a:p>
      </dgm:t>
    </dgm:pt>
    <dgm:pt modelId="{9EF53E92-653E-4F49-A0DF-3875E46BBA4E}" type="sibTrans" cxnId="{8A748A32-AB57-4825-A2FE-CEB797B545C7}">
      <dgm:prSet/>
      <dgm:spPr/>
      <dgm:t>
        <a:bodyPr/>
        <a:lstStyle/>
        <a:p>
          <a:pPr algn="ctr"/>
          <a:endParaRPr lang="en-US"/>
        </a:p>
      </dgm:t>
    </dgm:pt>
    <dgm:pt modelId="{005A796E-1D86-4D55-A82F-F76BC99B5ED1}">
      <dgm:prSet/>
      <dgm:spPr/>
      <dgm:t>
        <a:bodyPr/>
        <a:lstStyle/>
        <a:p>
          <a:pPr algn="ctr"/>
          <a:r>
            <a:rPr lang="es-CO">
              <a:hlinkClick xmlns:r="http://schemas.openxmlformats.org/officeDocument/2006/relationships" r:id="rId4"/>
            </a:rPr>
            <a:t>https://www.youtube.com/watch?v=Wh4BcFFr6Fc</a:t>
          </a:r>
          <a:r>
            <a:rPr lang="es-CO"/>
            <a:t> </a:t>
          </a:r>
          <a:endParaRPr lang="en-US"/>
        </a:p>
      </dgm:t>
    </dgm:pt>
    <dgm:pt modelId="{E0C558DB-33BB-4685-88D4-69B8DEAE44E2}" type="parTrans" cxnId="{0A3776BF-A503-4FF6-8A8C-2C8A8732F141}">
      <dgm:prSet/>
      <dgm:spPr/>
      <dgm:t>
        <a:bodyPr/>
        <a:lstStyle/>
        <a:p>
          <a:pPr algn="ctr"/>
          <a:endParaRPr lang="en-US"/>
        </a:p>
      </dgm:t>
    </dgm:pt>
    <dgm:pt modelId="{C5B3287F-B4B0-4BA8-9B27-50546E256A96}" type="sibTrans" cxnId="{0A3776BF-A503-4FF6-8A8C-2C8A8732F141}">
      <dgm:prSet/>
      <dgm:spPr/>
      <dgm:t>
        <a:bodyPr/>
        <a:lstStyle/>
        <a:p>
          <a:pPr algn="ctr"/>
          <a:endParaRPr lang="en-US"/>
        </a:p>
      </dgm:t>
    </dgm:pt>
    <dgm:pt modelId="{CFF3023E-DDE2-4034-A605-BAB9069FA16F}" type="pres">
      <dgm:prSet presAssocID="{BBC7ECD2-98EB-4E6F-AA5A-A4D0DCD8BCB2}" presName="vert0" presStyleCnt="0">
        <dgm:presLayoutVars>
          <dgm:dir/>
          <dgm:animOne val="branch"/>
          <dgm:animLvl val="lvl"/>
        </dgm:presLayoutVars>
      </dgm:prSet>
      <dgm:spPr/>
    </dgm:pt>
    <dgm:pt modelId="{3B287371-6069-4854-B64B-B974E838D9CC}" type="pres">
      <dgm:prSet presAssocID="{F36D6568-2286-4F6D-A867-5991717E9E6D}" presName="thickLine" presStyleLbl="alignNode1" presStyleIdx="0" presStyleCnt="4"/>
      <dgm:spPr/>
    </dgm:pt>
    <dgm:pt modelId="{289E24A5-3EA0-4D36-8D26-094A9CF470EC}" type="pres">
      <dgm:prSet presAssocID="{F36D6568-2286-4F6D-A867-5991717E9E6D}" presName="horz1" presStyleCnt="0"/>
      <dgm:spPr/>
    </dgm:pt>
    <dgm:pt modelId="{7DFD4690-742D-4194-B930-86D17F7F060B}" type="pres">
      <dgm:prSet presAssocID="{F36D6568-2286-4F6D-A867-5991717E9E6D}" presName="tx1" presStyleLbl="revTx" presStyleIdx="0" presStyleCnt="4"/>
      <dgm:spPr/>
    </dgm:pt>
    <dgm:pt modelId="{F2F84055-A7D1-4D1B-815B-F06C67E93DBF}" type="pres">
      <dgm:prSet presAssocID="{F36D6568-2286-4F6D-A867-5991717E9E6D}" presName="vert1" presStyleCnt="0"/>
      <dgm:spPr/>
    </dgm:pt>
    <dgm:pt modelId="{FDA36844-34D5-46F8-9797-0CAEE209BD7E}" type="pres">
      <dgm:prSet presAssocID="{95469B16-DABD-443B-BF40-22498DA02FC8}" presName="thickLine" presStyleLbl="alignNode1" presStyleIdx="1" presStyleCnt="4"/>
      <dgm:spPr/>
    </dgm:pt>
    <dgm:pt modelId="{FC98322C-516C-436F-B7B3-9B30DCA60789}" type="pres">
      <dgm:prSet presAssocID="{95469B16-DABD-443B-BF40-22498DA02FC8}" presName="horz1" presStyleCnt="0"/>
      <dgm:spPr/>
    </dgm:pt>
    <dgm:pt modelId="{B033FC28-83FE-4966-81C4-FFAAD354FBBC}" type="pres">
      <dgm:prSet presAssocID="{95469B16-DABD-443B-BF40-22498DA02FC8}" presName="tx1" presStyleLbl="revTx" presStyleIdx="1" presStyleCnt="4"/>
      <dgm:spPr/>
    </dgm:pt>
    <dgm:pt modelId="{EF902C40-29FA-4439-A8D8-873D1152F3F1}" type="pres">
      <dgm:prSet presAssocID="{95469B16-DABD-443B-BF40-22498DA02FC8}" presName="vert1" presStyleCnt="0"/>
      <dgm:spPr/>
    </dgm:pt>
    <dgm:pt modelId="{92F3CFE3-24C1-4A4F-96E3-5390EF7E0843}" type="pres">
      <dgm:prSet presAssocID="{073861BC-814F-4A4C-BEB9-D0CDE439EB90}" presName="thickLine" presStyleLbl="alignNode1" presStyleIdx="2" presStyleCnt="4"/>
      <dgm:spPr/>
    </dgm:pt>
    <dgm:pt modelId="{408A8665-C33C-47A9-B9DF-69AA37DF8256}" type="pres">
      <dgm:prSet presAssocID="{073861BC-814F-4A4C-BEB9-D0CDE439EB90}" presName="horz1" presStyleCnt="0"/>
      <dgm:spPr/>
    </dgm:pt>
    <dgm:pt modelId="{E318BDFE-7094-421A-A0BF-F13938F76712}" type="pres">
      <dgm:prSet presAssocID="{073861BC-814F-4A4C-BEB9-D0CDE439EB90}" presName="tx1" presStyleLbl="revTx" presStyleIdx="2" presStyleCnt="4"/>
      <dgm:spPr/>
    </dgm:pt>
    <dgm:pt modelId="{B22CDBA6-068A-462E-9BEC-0FB8C9F9E3AF}" type="pres">
      <dgm:prSet presAssocID="{073861BC-814F-4A4C-BEB9-D0CDE439EB90}" presName="vert1" presStyleCnt="0"/>
      <dgm:spPr/>
    </dgm:pt>
    <dgm:pt modelId="{19C5B1F1-89F3-4E95-8540-393E892DC6B5}" type="pres">
      <dgm:prSet presAssocID="{005A796E-1D86-4D55-A82F-F76BC99B5ED1}" presName="thickLine" presStyleLbl="alignNode1" presStyleIdx="3" presStyleCnt="4"/>
      <dgm:spPr/>
    </dgm:pt>
    <dgm:pt modelId="{83030719-CE14-4ED6-8F8F-97733DD62C9C}" type="pres">
      <dgm:prSet presAssocID="{005A796E-1D86-4D55-A82F-F76BC99B5ED1}" presName="horz1" presStyleCnt="0"/>
      <dgm:spPr/>
    </dgm:pt>
    <dgm:pt modelId="{FFA2D801-A524-4182-B6FF-2D33B4A234E7}" type="pres">
      <dgm:prSet presAssocID="{005A796E-1D86-4D55-A82F-F76BC99B5ED1}" presName="tx1" presStyleLbl="revTx" presStyleIdx="3" presStyleCnt="4"/>
      <dgm:spPr/>
    </dgm:pt>
    <dgm:pt modelId="{09691EDA-4727-44E2-AF2F-1358549A183A}" type="pres">
      <dgm:prSet presAssocID="{005A796E-1D86-4D55-A82F-F76BC99B5ED1}" presName="vert1" presStyleCnt="0"/>
      <dgm:spPr/>
    </dgm:pt>
  </dgm:ptLst>
  <dgm:cxnLst>
    <dgm:cxn modelId="{8CFDE707-8138-4E68-A26B-2ED7C887432B}" type="presOf" srcId="{005A796E-1D86-4D55-A82F-F76BC99B5ED1}" destId="{FFA2D801-A524-4182-B6FF-2D33B4A234E7}" srcOrd="0" destOrd="0" presId="urn:microsoft.com/office/officeart/2008/layout/LinedList"/>
    <dgm:cxn modelId="{0DA97B0B-ACE5-4B8E-82BE-C6042D8DADEE}" type="presOf" srcId="{F36D6568-2286-4F6D-A867-5991717E9E6D}" destId="{7DFD4690-742D-4194-B930-86D17F7F060B}" srcOrd="0" destOrd="0" presId="urn:microsoft.com/office/officeart/2008/layout/LinedList"/>
    <dgm:cxn modelId="{8A748A32-AB57-4825-A2FE-CEB797B545C7}" srcId="{BBC7ECD2-98EB-4E6F-AA5A-A4D0DCD8BCB2}" destId="{073861BC-814F-4A4C-BEB9-D0CDE439EB90}" srcOrd="2" destOrd="0" parTransId="{F7318BED-4AA1-4451-97AB-92E12AB83C98}" sibTransId="{9EF53E92-653E-4F49-A0DF-3875E46BBA4E}"/>
    <dgm:cxn modelId="{D198D05B-827C-4239-8E0B-416459D21854}" type="presOf" srcId="{BBC7ECD2-98EB-4E6F-AA5A-A4D0DCD8BCB2}" destId="{CFF3023E-DDE2-4034-A605-BAB9069FA16F}" srcOrd="0" destOrd="0" presId="urn:microsoft.com/office/officeart/2008/layout/LinedList"/>
    <dgm:cxn modelId="{F80C8BA6-C91A-48E1-AABD-9B2BF76CCBD2}" srcId="{BBC7ECD2-98EB-4E6F-AA5A-A4D0DCD8BCB2}" destId="{95469B16-DABD-443B-BF40-22498DA02FC8}" srcOrd="1" destOrd="0" parTransId="{2A2C179D-5195-4258-92BA-3CAA7BEDB7BF}" sibTransId="{3373D481-3F93-420B-BDD8-968EE36DD211}"/>
    <dgm:cxn modelId="{0A3776BF-A503-4FF6-8A8C-2C8A8732F141}" srcId="{BBC7ECD2-98EB-4E6F-AA5A-A4D0DCD8BCB2}" destId="{005A796E-1D86-4D55-A82F-F76BC99B5ED1}" srcOrd="3" destOrd="0" parTransId="{E0C558DB-33BB-4685-88D4-69B8DEAE44E2}" sibTransId="{C5B3287F-B4B0-4BA8-9B27-50546E256A96}"/>
    <dgm:cxn modelId="{AA21D4EE-05CC-4700-B855-28B2C31C62D6}" type="presOf" srcId="{073861BC-814F-4A4C-BEB9-D0CDE439EB90}" destId="{E318BDFE-7094-421A-A0BF-F13938F76712}" srcOrd="0" destOrd="0" presId="urn:microsoft.com/office/officeart/2008/layout/LinedList"/>
    <dgm:cxn modelId="{42F8C8F5-ABD4-483B-B57C-4890161A937E}" srcId="{BBC7ECD2-98EB-4E6F-AA5A-A4D0DCD8BCB2}" destId="{F36D6568-2286-4F6D-A867-5991717E9E6D}" srcOrd="0" destOrd="0" parTransId="{63A8EC0B-0B12-4E11-8CB3-3F14E4FB8DB9}" sibTransId="{B0F14998-0BB5-4CDE-9CDF-34095F1CE6C6}"/>
    <dgm:cxn modelId="{1E8066FF-3766-4DEF-895C-08B69DB2FECB}" type="presOf" srcId="{95469B16-DABD-443B-BF40-22498DA02FC8}" destId="{B033FC28-83FE-4966-81C4-FFAAD354FBBC}" srcOrd="0" destOrd="0" presId="urn:microsoft.com/office/officeart/2008/layout/LinedList"/>
    <dgm:cxn modelId="{D6FA5CEF-0DAA-4BD8-84A0-15EDDC629EED}" type="presParOf" srcId="{CFF3023E-DDE2-4034-A605-BAB9069FA16F}" destId="{3B287371-6069-4854-B64B-B974E838D9CC}" srcOrd="0" destOrd="0" presId="urn:microsoft.com/office/officeart/2008/layout/LinedList"/>
    <dgm:cxn modelId="{BAF71C3A-5050-402B-8B11-884C63F28B01}" type="presParOf" srcId="{CFF3023E-DDE2-4034-A605-BAB9069FA16F}" destId="{289E24A5-3EA0-4D36-8D26-094A9CF470EC}" srcOrd="1" destOrd="0" presId="urn:microsoft.com/office/officeart/2008/layout/LinedList"/>
    <dgm:cxn modelId="{95C735DC-BA67-4252-A405-8AFC22380524}" type="presParOf" srcId="{289E24A5-3EA0-4D36-8D26-094A9CF470EC}" destId="{7DFD4690-742D-4194-B930-86D17F7F060B}" srcOrd="0" destOrd="0" presId="urn:microsoft.com/office/officeart/2008/layout/LinedList"/>
    <dgm:cxn modelId="{C81A7859-B44E-495E-8571-43AC353772B0}" type="presParOf" srcId="{289E24A5-3EA0-4D36-8D26-094A9CF470EC}" destId="{F2F84055-A7D1-4D1B-815B-F06C67E93DBF}" srcOrd="1" destOrd="0" presId="urn:microsoft.com/office/officeart/2008/layout/LinedList"/>
    <dgm:cxn modelId="{47AB555D-9915-4CFE-8AC4-2A8751A5CE2A}" type="presParOf" srcId="{CFF3023E-DDE2-4034-A605-BAB9069FA16F}" destId="{FDA36844-34D5-46F8-9797-0CAEE209BD7E}" srcOrd="2" destOrd="0" presId="urn:microsoft.com/office/officeart/2008/layout/LinedList"/>
    <dgm:cxn modelId="{6F24B618-817A-4C68-AF5B-540F76982637}" type="presParOf" srcId="{CFF3023E-DDE2-4034-A605-BAB9069FA16F}" destId="{FC98322C-516C-436F-B7B3-9B30DCA60789}" srcOrd="3" destOrd="0" presId="urn:microsoft.com/office/officeart/2008/layout/LinedList"/>
    <dgm:cxn modelId="{F99D52E7-DC9D-47B9-B70B-B4248AB3DC58}" type="presParOf" srcId="{FC98322C-516C-436F-B7B3-9B30DCA60789}" destId="{B033FC28-83FE-4966-81C4-FFAAD354FBBC}" srcOrd="0" destOrd="0" presId="urn:microsoft.com/office/officeart/2008/layout/LinedList"/>
    <dgm:cxn modelId="{FB1AA1CF-06A8-4F0D-BDC6-2BACC5104FD5}" type="presParOf" srcId="{FC98322C-516C-436F-B7B3-9B30DCA60789}" destId="{EF902C40-29FA-4439-A8D8-873D1152F3F1}" srcOrd="1" destOrd="0" presId="urn:microsoft.com/office/officeart/2008/layout/LinedList"/>
    <dgm:cxn modelId="{07B25909-2883-4A0B-A3C2-E01EF264EF20}" type="presParOf" srcId="{CFF3023E-DDE2-4034-A605-BAB9069FA16F}" destId="{92F3CFE3-24C1-4A4F-96E3-5390EF7E0843}" srcOrd="4" destOrd="0" presId="urn:microsoft.com/office/officeart/2008/layout/LinedList"/>
    <dgm:cxn modelId="{79A511F3-3821-4D8D-91C1-65E2C5729F7D}" type="presParOf" srcId="{CFF3023E-DDE2-4034-A605-BAB9069FA16F}" destId="{408A8665-C33C-47A9-B9DF-69AA37DF8256}" srcOrd="5" destOrd="0" presId="urn:microsoft.com/office/officeart/2008/layout/LinedList"/>
    <dgm:cxn modelId="{D72FC29E-3A70-4D0C-B6C5-C79E70C32F75}" type="presParOf" srcId="{408A8665-C33C-47A9-B9DF-69AA37DF8256}" destId="{E318BDFE-7094-421A-A0BF-F13938F76712}" srcOrd="0" destOrd="0" presId="urn:microsoft.com/office/officeart/2008/layout/LinedList"/>
    <dgm:cxn modelId="{4FF26960-95C9-465A-A8FD-7E39BB18F7FB}" type="presParOf" srcId="{408A8665-C33C-47A9-B9DF-69AA37DF8256}" destId="{B22CDBA6-068A-462E-9BEC-0FB8C9F9E3AF}" srcOrd="1" destOrd="0" presId="urn:microsoft.com/office/officeart/2008/layout/LinedList"/>
    <dgm:cxn modelId="{B410B474-F1BD-4FB0-B6F3-9BE86A1C8ADF}" type="presParOf" srcId="{CFF3023E-DDE2-4034-A605-BAB9069FA16F}" destId="{19C5B1F1-89F3-4E95-8540-393E892DC6B5}" srcOrd="6" destOrd="0" presId="urn:microsoft.com/office/officeart/2008/layout/LinedList"/>
    <dgm:cxn modelId="{90D6AD52-05D2-482A-AA66-F9BB054AF770}" type="presParOf" srcId="{CFF3023E-DDE2-4034-A605-BAB9069FA16F}" destId="{83030719-CE14-4ED6-8F8F-97733DD62C9C}" srcOrd="7" destOrd="0" presId="urn:microsoft.com/office/officeart/2008/layout/LinedList"/>
    <dgm:cxn modelId="{82752BE4-39D8-42AC-8E38-39E03C59E931}" type="presParOf" srcId="{83030719-CE14-4ED6-8F8F-97733DD62C9C}" destId="{FFA2D801-A524-4182-B6FF-2D33B4A234E7}" srcOrd="0" destOrd="0" presId="urn:microsoft.com/office/officeart/2008/layout/LinedList"/>
    <dgm:cxn modelId="{18D59CF3-1E6A-46F5-A5D2-E06B5662184F}" type="presParOf" srcId="{83030719-CE14-4ED6-8F8F-97733DD62C9C}" destId="{09691EDA-4727-44E2-AF2F-1358549A183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7630B2-822E-429E-92D6-9FC00AC3423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F4D1565-CF78-4433-ABDC-0DD552F9186D}">
      <dgm:prSet/>
      <dgm:spPr/>
      <dgm:t>
        <a:bodyPr/>
        <a:lstStyle/>
        <a:p>
          <a:pPr algn="ctr"/>
          <a:r>
            <a:rPr lang="es-CO">
              <a:hlinkClick xmlns:r="http://schemas.openxmlformats.org/officeDocument/2006/relationships" r:id="rId1"/>
            </a:rPr>
            <a:t>https://docs.docker.com/network/</a:t>
          </a:r>
          <a:endParaRPr lang="en-US"/>
        </a:p>
      </dgm:t>
    </dgm:pt>
    <dgm:pt modelId="{52337F82-B74F-4372-A530-53F8D8F9B212}" type="parTrans" cxnId="{4F433085-7F66-4DE2-85AF-EC2616C8B676}">
      <dgm:prSet/>
      <dgm:spPr/>
      <dgm:t>
        <a:bodyPr/>
        <a:lstStyle/>
        <a:p>
          <a:pPr algn="ctr"/>
          <a:endParaRPr lang="en-US"/>
        </a:p>
      </dgm:t>
    </dgm:pt>
    <dgm:pt modelId="{CF1A2F07-077A-4587-823D-A40848DFD3D4}" type="sibTrans" cxnId="{4F433085-7F66-4DE2-85AF-EC2616C8B676}">
      <dgm:prSet/>
      <dgm:spPr/>
      <dgm:t>
        <a:bodyPr/>
        <a:lstStyle/>
        <a:p>
          <a:pPr algn="ctr"/>
          <a:endParaRPr lang="en-US"/>
        </a:p>
      </dgm:t>
    </dgm:pt>
    <dgm:pt modelId="{1EFD8AA7-D76D-4ED4-9996-11E0A67EC71A}">
      <dgm:prSet/>
      <dgm:spPr/>
      <dgm:t>
        <a:bodyPr/>
        <a:lstStyle/>
        <a:p>
          <a:pPr algn="ctr"/>
          <a:r>
            <a:rPr lang="es-CO">
              <a:hlinkClick xmlns:r="http://schemas.openxmlformats.org/officeDocument/2006/relationships" r:id="rId2"/>
            </a:rPr>
            <a:t>https://spacelift.io/blog/docker-networking</a:t>
          </a:r>
          <a:endParaRPr lang="en-US"/>
        </a:p>
      </dgm:t>
    </dgm:pt>
    <dgm:pt modelId="{907254EA-28E5-48CD-A44A-607CDA56147C}" type="parTrans" cxnId="{9C840C64-5601-4BDB-928E-B463472153C7}">
      <dgm:prSet/>
      <dgm:spPr/>
      <dgm:t>
        <a:bodyPr/>
        <a:lstStyle/>
        <a:p>
          <a:pPr algn="ctr"/>
          <a:endParaRPr lang="en-US"/>
        </a:p>
      </dgm:t>
    </dgm:pt>
    <dgm:pt modelId="{37FA330A-7731-4B6E-8A29-375624D0ECFF}" type="sibTrans" cxnId="{9C840C64-5601-4BDB-928E-B463472153C7}">
      <dgm:prSet/>
      <dgm:spPr/>
      <dgm:t>
        <a:bodyPr/>
        <a:lstStyle/>
        <a:p>
          <a:pPr algn="ctr"/>
          <a:endParaRPr lang="en-US"/>
        </a:p>
      </dgm:t>
    </dgm:pt>
    <dgm:pt modelId="{CEB8FB15-CF8F-4D6D-85A5-F536B275CBA9}">
      <dgm:prSet/>
      <dgm:spPr/>
      <dgm:t>
        <a:bodyPr/>
        <a:lstStyle/>
        <a:p>
          <a:pPr algn="ctr"/>
          <a:r>
            <a:rPr lang="es-CO">
              <a:hlinkClick xmlns:r="http://schemas.openxmlformats.org/officeDocument/2006/relationships" r:id="rId3"/>
            </a:rPr>
            <a:t>https://docs.docker.com/engine/tutorials/networkingcontainers/</a:t>
          </a:r>
          <a:endParaRPr lang="en-US"/>
        </a:p>
      </dgm:t>
    </dgm:pt>
    <dgm:pt modelId="{6BFBAC86-B5B3-44E5-A770-E02AD77F69A6}" type="parTrans" cxnId="{7D8F9F2A-7AA4-420D-A04B-AE456527ABA9}">
      <dgm:prSet/>
      <dgm:spPr/>
      <dgm:t>
        <a:bodyPr/>
        <a:lstStyle/>
        <a:p>
          <a:pPr algn="ctr"/>
          <a:endParaRPr lang="en-US"/>
        </a:p>
      </dgm:t>
    </dgm:pt>
    <dgm:pt modelId="{77D7E35D-B154-4679-B9FC-43F5B62E9BDB}" type="sibTrans" cxnId="{7D8F9F2A-7AA4-420D-A04B-AE456527ABA9}">
      <dgm:prSet/>
      <dgm:spPr/>
      <dgm:t>
        <a:bodyPr/>
        <a:lstStyle/>
        <a:p>
          <a:pPr algn="ctr"/>
          <a:endParaRPr lang="en-US"/>
        </a:p>
      </dgm:t>
    </dgm:pt>
    <dgm:pt modelId="{B3B63C41-3E0B-4CF9-8955-8A3FCE755E68}">
      <dgm:prSet/>
      <dgm:spPr/>
      <dgm:t>
        <a:bodyPr/>
        <a:lstStyle/>
        <a:p>
          <a:pPr algn="ctr"/>
          <a:r>
            <a:rPr lang="es-CO">
              <a:hlinkClick xmlns:r="http://schemas.openxmlformats.org/officeDocument/2006/relationships" r:id="rId4"/>
            </a:rPr>
            <a:t>https://medium.com/@MetricFire/understanding-docker-networking-9f81244cf824</a:t>
          </a:r>
          <a:r>
            <a:rPr lang="es-CO"/>
            <a:t> </a:t>
          </a:r>
          <a:endParaRPr lang="en-US"/>
        </a:p>
      </dgm:t>
    </dgm:pt>
    <dgm:pt modelId="{E94640E0-6593-4F82-8A3F-F72D315B1E5A}" type="parTrans" cxnId="{F531DFA3-3C45-4FCA-9535-1BB966400C8E}">
      <dgm:prSet/>
      <dgm:spPr/>
      <dgm:t>
        <a:bodyPr/>
        <a:lstStyle/>
        <a:p>
          <a:pPr algn="ctr"/>
          <a:endParaRPr lang="en-US"/>
        </a:p>
      </dgm:t>
    </dgm:pt>
    <dgm:pt modelId="{EAE4DD2D-E7D6-4798-9AA6-C858E3989598}" type="sibTrans" cxnId="{F531DFA3-3C45-4FCA-9535-1BB966400C8E}">
      <dgm:prSet/>
      <dgm:spPr/>
      <dgm:t>
        <a:bodyPr/>
        <a:lstStyle/>
        <a:p>
          <a:pPr algn="ctr"/>
          <a:endParaRPr lang="en-US"/>
        </a:p>
      </dgm:t>
    </dgm:pt>
    <dgm:pt modelId="{DB166686-F520-4204-B1A2-675F54DC9D75}" type="pres">
      <dgm:prSet presAssocID="{227630B2-822E-429E-92D6-9FC00AC3423F}" presName="vert0" presStyleCnt="0">
        <dgm:presLayoutVars>
          <dgm:dir/>
          <dgm:animOne val="branch"/>
          <dgm:animLvl val="lvl"/>
        </dgm:presLayoutVars>
      </dgm:prSet>
      <dgm:spPr/>
    </dgm:pt>
    <dgm:pt modelId="{D860EE1B-8F06-4DE7-9819-01AC8C893761}" type="pres">
      <dgm:prSet presAssocID="{4F4D1565-CF78-4433-ABDC-0DD552F9186D}" presName="thickLine" presStyleLbl="alignNode1" presStyleIdx="0" presStyleCnt="4"/>
      <dgm:spPr/>
    </dgm:pt>
    <dgm:pt modelId="{B58509BE-EDBE-4671-8FAD-EAA00B667CF9}" type="pres">
      <dgm:prSet presAssocID="{4F4D1565-CF78-4433-ABDC-0DD552F9186D}" presName="horz1" presStyleCnt="0"/>
      <dgm:spPr/>
    </dgm:pt>
    <dgm:pt modelId="{B9296307-89E6-44CA-ACB1-9C683AC748BC}" type="pres">
      <dgm:prSet presAssocID="{4F4D1565-CF78-4433-ABDC-0DD552F9186D}" presName="tx1" presStyleLbl="revTx" presStyleIdx="0" presStyleCnt="4"/>
      <dgm:spPr/>
    </dgm:pt>
    <dgm:pt modelId="{A0B89C06-6B3C-41BA-9F92-FEFA12848D6D}" type="pres">
      <dgm:prSet presAssocID="{4F4D1565-CF78-4433-ABDC-0DD552F9186D}" presName="vert1" presStyleCnt="0"/>
      <dgm:spPr/>
    </dgm:pt>
    <dgm:pt modelId="{4B5D42A2-483D-46A0-A76D-0FFDAC23ACBC}" type="pres">
      <dgm:prSet presAssocID="{1EFD8AA7-D76D-4ED4-9996-11E0A67EC71A}" presName="thickLine" presStyleLbl="alignNode1" presStyleIdx="1" presStyleCnt="4"/>
      <dgm:spPr/>
    </dgm:pt>
    <dgm:pt modelId="{E63AA713-83B8-44D4-AA43-A54770D71063}" type="pres">
      <dgm:prSet presAssocID="{1EFD8AA7-D76D-4ED4-9996-11E0A67EC71A}" presName="horz1" presStyleCnt="0"/>
      <dgm:spPr/>
    </dgm:pt>
    <dgm:pt modelId="{E26B3AFA-7178-48A0-922A-B6B85F4338E1}" type="pres">
      <dgm:prSet presAssocID="{1EFD8AA7-D76D-4ED4-9996-11E0A67EC71A}" presName="tx1" presStyleLbl="revTx" presStyleIdx="1" presStyleCnt="4"/>
      <dgm:spPr/>
    </dgm:pt>
    <dgm:pt modelId="{7DEA5457-5805-4F44-AE07-6718EAB4DAA5}" type="pres">
      <dgm:prSet presAssocID="{1EFD8AA7-D76D-4ED4-9996-11E0A67EC71A}" presName="vert1" presStyleCnt="0"/>
      <dgm:spPr/>
    </dgm:pt>
    <dgm:pt modelId="{0AE64DAD-ED5D-4027-A7B6-963BD11C90A3}" type="pres">
      <dgm:prSet presAssocID="{CEB8FB15-CF8F-4D6D-85A5-F536B275CBA9}" presName="thickLine" presStyleLbl="alignNode1" presStyleIdx="2" presStyleCnt="4"/>
      <dgm:spPr/>
    </dgm:pt>
    <dgm:pt modelId="{D2AE9FA4-30B9-43DD-AEBD-C795A3238956}" type="pres">
      <dgm:prSet presAssocID="{CEB8FB15-CF8F-4D6D-85A5-F536B275CBA9}" presName="horz1" presStyleCnt="0"/>
      <dgm:spPr/>
    </dgm:pt>
    <dgm:pt modelId="{89BF1821-8733-4BC8-8A72-FB2BDA3E7511}" type="pres">
      <dgm:prSet presAssocID="{CEB8FB15-CF8F-4D6D-85A5-F536B275CBA9}" presName="tx1" presStyleLbl="revTx" presStyleIdx="2" presStyleCnt="4"/>
      <dgm:spPr/>
    </dgm:pt>
    <dgm:pt modelId="{D677B34A-C673-475A-B107-137C1AA7F77E}" type="pres">
      <dgm:prSet presAssocID="{CEB8FB15-CF8F-4D6D-85A5-F536B275CBA9}" presName="vert1" presStyleCnt="0"/>
      <dgm:spPr/>
    </dgm:pt>
    <dgm:pt modelId="{C996F286-3CBD-4C0C-B419-66CA8AF383A0}" type="pres">
      <dgm:prSet presAssocID="{B3B63C41-3E0B-4CF9-8955-8A3FCE755E68}" presName="thickLine" presStyleLbl="alignNode1" presStyleIdx="3" presStyleCnt="4"/>
      <dgm:spPr/>
    </dgm:pt>
    <dgm:pt modelId="{A1D4788A-D4B9-4943-9B81-8F49DF01C03F}" type="pres">
      <dgm:prSet presAssocID="{B3B63C41-3E0B-4CF9-8955-8A3FCE755E68}" presName="horz1" presStyleCnt="0"/>
      <dgm:spPr/>
    </dgm:pt>
    <dgm:pt modelId="{F5842CB5-EF40-4007-8D55-A7AE95EF60AC}" type="pres">
      <dgm:prSet presAssocID="{B3B63C41-3E0B-4CF9-8955-8A3FCE755E68}" presName="tx1" presStyleLbl="revTx" presStyleIdx="3" presStyleCnt="4"/>
      <dgm:spPr/>
    </dgm:pt>
    <dgm:pt modelId="{1CE5E205-B4FB-41E1-AB59-F0FC1E3237C3}" type="pres">
      <dgm:prSet presAssocID="{B3B63C41-3E0B-4CF9-8955-8A3FCE755E68}" presName="vert1" presStyleCnt="0"/>
      <dgm:spPr/>
    </dgm:pt>
  </dgm:ptLst>
  <dgm:cxnLst>
    <dgm:cxn modelId="{7D8F9F2A-7AA4-420D-A04B-AE456527ABA9}" srcId="{227630B2-822E-429E-92D6-9FC00AC3423F}" destId="{CEB8FB15-CF8F-4D6D-85A5-F536B275CBA9}" srcOrd="2" destOrd="0" parTransId="{6BFBAC86-B5B3-44E5-A770-E02AD77F69A6}" sibTransId="{77D7E35D-B154-4679-B9FC-43F5B62E9BDB}"/>
    <dgm:cxn modelId="{9C840C64-5601-4BDB-928E-B463472153C7}" srcId="{227630B2-822E-429E-92D6-9FC00AC3423F}" destId="{1EFD8AA7-D76D-4ED4-9996-11E0A67EC71A}" srcOrd="1" destOrd="0" parTransId="{907254EA-28E5-48CD-A44A-607CDA56147C}" sibTransId="{37FA330A-7731-4B6E-8A29-375624D0ECFF}"/>
    <dgm:cxn modelId="{BCBF4B6A-637E-4185-B737-C05378C2D82E}" type="presOf" srcId="{B3B63C41-3E0B-4CF9-8955-8A3FCE755E68}" destId="{F5842CB5-EF40-4007-8D55-A7AE95EF60AC}" srcOrd="0" destOrd="0" presId="urn:microsoft.com/office/officeart/2008/layout/LinedList"/>
    <dgm:cxn modelId="{59BACF6E-2576-4574-A53A-6D05DB935803}" type="presOf" srcId="{227630B2-822E-429E-92D6-9FC00AC3423F}" destId="{DB166686-F520-4204-B1A2-675F54DC9D75}" srcOrd="0" destOrd="0" presId="urn:microsoft.com/office/officeart/2008/layout/LinedList"/>
    <dgm:cxn modelId="{4F433085-7F66-4DE2-85AF-EC2616C8B676}" srcId="{227630B2-822E-429E-92D6-9FC00AC3423F}" destId="{4F4D1565-CF78-4433-ABDC-0DD552F9186D}" srcOrd="0" destOrd="0" parTransId="{52337F82-B74F-4372-A530-53F8D8F9B212}" sibTransId="{CF1A2F07-077A-4587-823D-A40848DFD3D4}"/>
    <dgm:cxn modelId="{F531DFA3-3C45-4FCA-9535-1BB966400C8E}" srcId="{227630B2-822E-429E-92D6-9FC00AC3423F}" destId="{B3B63C41-3E0B-4CF9-8955-8A3FCE755E68}" srcOrd="3" destOrd="0" parTransId="{E94640E0-6593-4F82-8A3F-F72D315B1E5A}" sibTransId="{EAE4DD2D-E7D6-4798-9AA6-C858E3989598}"/>
    <dgm:cxn modelId="{5957F0B9-6C34-4CED-9A27-5A7E37035079}" type="presOf" srcId="{CEB8FB15-CF8F-4D6D-85A5-F536B275CBA9}" destId="{89BF1821-8733-4BC8-8A72-FB2BDA3E7511}" srcOrd="0" destOrd="0" presId="urn:microsoft.com/office/officeart/2008/layout/LinedList"/>
    <dgm:cxn modelId="{918B90C8-6630-4044-A717-098969907FBF}" type="presOf" srcId="{1EFD8AA7-D76D-4ED4-9996-11E0A67EC71A}" destId="{E26B3AFA-7178-48A0-922A-B6B85F4338E1}" srcOrd="0" destOrd="0" presId="urn:microsoft.com/office/officeart/2008/layout/LinedList"/>
    <dgm:cxn modelId="{4EF5CBFE-2FE1-4CEE-B1B9-ACBCE38D818B}" type="presOf" srcId="{4F4D1565-CF78-4433-ABDC-0DD552F9186D}" destId="{B9296307-89E6-44CA-ACB1-9C683AC748BC}" srcOrd="0" destOrd="0" presId="urn:microsoft.com/office/officeart/2008/layout/LinedList"/>
    <dgm:cxn modelId="{A463CF7F-0B82-401C-A292-56EC98F29C3E}" type="presParOf" srcId="{DB166686-F520-4204-B1A2-675F54DC9D75}" destId="{D860EE1B-8F06-4DE7-9819-01AC8C893761}" srcOrd="0" destOrd="0" presId="urn:microsoft.com/office/officeart/2008/layout/LinedList"/>
    <dgm:cxn modelId="{D45087A4-D87C-4ECB-87FA-02AAD2157CF3}" type="presParOf" srcId="{DB166686-F520-4204-B1A2-675F54DC9D75}" destId="{B58509BE-EDBE-4671-8FAD-EAA00B667CF9}" srcOrd="1" destOrd="0" presId="urn:microsoft.com/office/officeart/2008/layout/LinedList"/>
    <dgm:cxn modelId="{3456C432-B03C-4576-9B86-D987D5667DB4}" type="presParOf" srcId="{B58509BE-EDBE-4671-8FAD-EAA00B667CF9}" destId="{B9296307-89E6-44CA-ACB1-9C683AC748BC}" srcOrd="0" destOrd="0" presId="urn:microsoft.com/office/officeart/2008/layout/LinedList"/>
    <dgm:cxn modelId="{00E9DA6E-97FB-42FF-A9A4-C160117D4172}" type="presParOf" srcId="{B58509BE-EDBE-4671-8FAD-EAA00B667CF9}" destId="{A0B89C06-6B3C-41BA-9F92-FEFA12848D6D}" srcOrd="1" destOrd="0" presId="urn:microsoft.com/office/officeart/2008/layout/LinedList"/>
    <dgm:cxn modelId="{87CF3B11-4117-49B8-9C9B-EE952F2FBC7A}" type="presParOf" srcId="{DB166686-F520-4204-B1A2-675F54DC9D75}" destId="{4B5D42A2-483D-46A0-A76D-0FFDAC23ACBC}" srcOrd="2" destOrd="0" presId="urn:microsoft.com/office/officeart/2008/layout/LinedList"/>
    <dgm:cxn modelId="{2AD7BA56-45EB-44A3-9E6B-008A880C6222}" type="presParOf" srcId="{DB166686-F520-4204-B1A2-675F54DC9D75}" destId="{E63AA713-83B8-44D4-AA43-A54770D71063}" srcOrd="3" destOrd="0" presId="urn:microsoft.com/office/officeart/2008/layout/LinedList"/>
    <dgm:cxn modelId="{673AF1B8-4B58-4381-808B-F79C7752E840}" type="presParOf" srcId="{E63AA713-83B8-44D4-AA43-A54770D71063}" destId="{E26B3AFA-7178-48A0-922A-B6B85F4338E1}" srcOrd="0" destOrd="0" presId="urn:microsoft.com/office/officeart/2008/layout/LinedList"/>
    <dgm:cxn modelId="{B4CE74D1-75FE-41D7-9866-390F9378097D}" type="presParOf" srcId="{E63AA713-83B8-44D4-AA43-A54770D71063}" destId="{7DEA5457-5805-4F44-AE07-6718EAB4DAA5}" srcOrd="1" destOrd="0" presId="urn:microsoft.com/office/officeart/2008/layout/LinedList"/>
    <dgm:cxn modelId="{253A5435-E49A-498B-AE4C-F11FD531E323}" type="presParOf" srcId="{DB166686-F520-4204-B1A2-675F54DC9D75}" destId="{0AE64DAD-ED5D-4027-A7B6-963BD11C90A3}" srcOrd="4" destOrd="0" presId="urn:microsoft.com/office/officeart/2008/layout/LinedList"/>
    <dgm:cxn modelId="{A2D0A2E5-B8CB-472E-8A5E-327A9D215831}" type="presParOf" srcId="{DB166686-F520-4204-B1A2-675F54DC9D75}" destId="{D2AE9FA4-30B9-43DD-AEBD-C795A3238956}" srcOrd="5" destOrd="0" presId="urn:microsoft.com/office/officeart/2008/layout/LinedList"/>
    <dgm:cxn modelId="{DD4113B7-F6FF-469F-A72B-EF03C239ABE1}" type="presParOf" srcId="{D2AE9FA4-30B9-43DD-AEBD-C795A3238956}" destId="{89BF1821-8733-4BC8-8A72-FB2BDA3E7511}" srcOrd="0" destOrd="0" presId="urn:microsoft.com/office/officeart/2008/layout/LinedList"/>
    <dgm:cxn modelId="{E569654E-D5BF-4EC3-B1D0-33DF4BC95CEE}" type="presParOf" srcId="{D2AE9FA4-30B9-43DD-AEBD-C795A3238956}" destId="{D677B34A-C673-475A-B107-137C1AA7F77E}" srcOrd="1" destOrd="0" presId="urn:microsoft.com/office/officeart/2008/layout/LinedList"/>
    <dgm:cxn modelId="{11D5DE86-CDED-42FF-BEAE-3F16A7B93F36}" type="presParOf" srcId="{DB166686-F520-4204-B1A2-675F54DC9D75}" destId="{C996F286-3CBD-4C0C-B419-66CA8AF383A0}" srcOrd="6" destOrd="0" presId="urn:microsoft.com/office/officeart/2008/layout/LinedList"/>
    <dgm:cxn modelId="{4AA45BB4-A143-4066-9D00-2072221BC869}" type="presParOf" srcId="{DB166686-F520-4204-B1A2-675F54DC9D75}" destId="{A1D4788A-D4B9-4943-9B81-8F49DF01C03F}" srcOrd="7" destOrd="0" presId="urn:microsoft.com/office/officeart/2008/layout/LinedList"/>
    <dgm:cxn modelId="{5A70D7D4-D852-4638-950E-E3CA33CA70A0}" type="presParOf" srcId="{A1D4788A-D4B9-4943-9B81-8F49DF01C03F}" destId="{F5842CB5-EF40-4007-8D55-A7AE95EF60AC}" srcOrd="0" destOrd="0" presId="urn:microsoft.com/office/officeart/2008/layout/LinedList"/>
    <dgm:cxn modelId="{085F2568-E947-4E4A-9394-4590D330A550}" type="presParOf" srcId="{A1D4788A-D4B9-4943-9B81-8F49DF01C03F}" destId="{1CE5E205-B4FB-41E1-AB59-F0FC1E3237C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287371-6069-4854-B64B-B974E838D9CC}">
      <dsp:nvSpPr>
        <dsp:cNvPr id="0" name=""/>
        <dsp:cNvSpPr/>
      </dsp:nvSpPr>
      <dsp:spPr>
        <a:xfrm>
          <a:off x="0" y="0"/>
          <a:ext cx="111191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FD4690-742D-4194-B930-86D17F7F060B}">
      <dsp:nvSpPr>
        <dsp:cNvPr id="0" name=""/>
        <dsp:cNvSpPr/>
      </dsp:nvSpPr>
      <dsp:spPr>
        <a:xfrm>
          <a:off x="0" y="0"/>
          <a:ext cx="11119103" cy="117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300" kern="1200">
              <a:hlinkClick xmlns:r="http://schemas.openxmlformats.org/officeDocument/2006/relationships" r:id="rId1"/>
            </a:rPr>
            <a:t>https://docs.docker.com/storage/volumes/</a:t>
          </a:r>
          <a:endParaRPr lang="en-US" sz="3300" kern="1200"/>
        </a:p>
      </dsp:txBody>
      <dsp:txXfrm>
        <a:off x="0" y="0"/>
        <a:ext cx="11119103" cy="1175004"/>
      </dsp:txXfrm>
    </dsp:sp>
    <dsp:sp modelId="{FDA36844-34D5-46F8-9797-0CAEE209BD7E}">
      <dsp:nvSpPr>
        <dsp:cNvPr id="0" name=""/>
        <dsp:cNvSpPr/>
      </dsp:nvSpPr>
      <dsp:spPr>
        <a:xfrm>
          <a:off x="0" y="1175004"/>
          <a:ext cx="111191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33FC28-83FE-4966-81C4-FFAAD354FBBC}">
      <dsp:nvSpPr>
        <dsp:cNvPr id="0" name=""/>
        <dsp:cNvSpPr/>
      </dsp:nvSpPr>
      <dsp:spPr>
        <a:xfrm>
          <a:off x="0" y="1175004"/>
          <a:ext cx="11119103" cy="117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300" kern="1200">
              <a:hlinkClick xmlns:r="http://schemas.openxmlformats.org/officeDocument/2006/relationships" r:id="rId2"/>
            </a:rPr>
            <a:t>https://medium.com/@nickjabs/docker-volumes-tutorial-56c9cc69c31e</a:t>
          </a:r>
          <a:r>
            <a:rPr lang="es-CO" sz="3300" kern="1200"/>
            <a:t> </a:t>
          </a:r>
          <a:endParaRPr lang="en-US" sz="3300" kern="1200"/>
        </a:p>
      </dsp:txBody>
      <dsp:txXfrm>
        <a:off x="0" y="1175004"/>
        <a:ext cx="11119103" cy="1175004"/>
      </dsp:txXfrm>
    </dsp:sp>
    <dsp:sp modelId="{92F3CFE3-24C1-4A4F-96E3-5390EF7E0843}">
      <dsp:nvSpPr>
        <dsp:cNvPr id="0" name=""/>
        <dsp:cNvSpPr/>
      </dsp:nvSpPr>
      <dsp:spPr>
        <a:xfrm>
          <a:off x="0" y="2350008"/>
          <a:ext cx="111191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8BDFE-7094-421A-A0BF-F13938F76712}">
      <dsp:nvSpPr>
        <dsp:cNvPr id="0" name=""/>
        <dsp:cNvSpPr/>
      </dsp:nvSpPr>
      <dsp:spPr>
        <a:xfrm>
          <a:off x="0" y="2350008"/>
          <a:ext cx="11119103" cy="117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300" kern="1200">
              <a:hlinkClick xmlns:r="http://schemas.openxmlformats.org/officeDocument/2006/relationships" r:id="rId3"/>
            </a:rPr>
            <a:t>https://aws.plainenglish.io/the-ultimate-guide-to-docker-volumes-812498a4d996</a:t>
          </a:r>
          <a:r>
            <a:rPr lang="es-CO" sz="3300" kern="1200"/>
            <a:t> </a:t>
          </a:r>
          <a:endParaRPr lang="en-US" sz="3300" kern="1200"/>
        </a:p>
      </dsp:txBody>
      <dsp:txXfrm>
        <a:off x="0" y="2350008"/>
        <a:ext cx="11119103" cy="1175004"/>
      </dsp:txXfrm>
    </dsp:sp>
    <dsp:sp modelId="{19C5B1F1-89F3-4E95-8540-393E892DC6B5}">
      <dsp:nvSpPr>
        <dsp:cNvPr id="0" name=""/>
        <dsp:cNvSpPr/>
      </dsp:nvSpPr>
      <dsp:spPr>
        <a:xfrm>
          <a:off x="0" y="3525012"/>
          <a:ext cx="111191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A2D801-A524-4182-B6FF-2D33B4A234E7}">
      <dsp:nvSpPr>
        <dsp:cNvPr id="0" name=""/>
        <dsp:cNvSpPr/>
      </dsp:nvSpPr>
      <dsp:spPr>
        <a:xfrm>
          <a:off x="0" y="3525012"/>
          <a:ext cx="11119103" cy="117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300" kern="1200">
              <a:hlinkClick xmlns:r="http://schemas.openxmlformats.org/officeDocument/2006/relationships" r:id="rId4"/>
            </a:rPr>
            <a:t>https://www.youtube.com/watch?v=Wh4BcFFr6Fc</a:t>
          </a:r>
          <a:r>
            <a:rPr lang="es-CO" sz="3300" kern="1200"/>
            <a:t> </a:t>
          </a:r>
          <a:endParaRPr lang="en-US" sz="3300" kern="1200"/>
        </a:p>
      </dsp:txBody>
      <dsp:txXfrm>
        <a:off x="0" y="3525012"/>
        <a:ext cx="11119103" cy="11750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0EE1B-8F06-4DE7-9819-01AC8C893761}">
      <dsp:nvSpPr>
        <dsp:cNvPr id="0" name=""/>
        <dsp:cNvSpPr/>
      </dsp:nvSpPr>
      <dsp:spPr>
        <a:xfrm>
          <a:off x="0" y="0"/>
          <a:ext cx="11155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96307-89E6-44CA-ACB1-9C683AC748BC}">
      <dsp:nvSpPr>
        <dsp:cNvPr id="0" name=""/>
        <dsp:cNvSpPr/>
      </dsp:nvSpPr>
      <dsp:spPr>
        <a:xfrm>
          <a:off x="0" y="0"/>
          <a:ext cx="11155680" cy="116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900" kern="1200">
              <a:hlinkClick xmlns:r="http://schemas.openxmlformats.org/officeDocument/2006/relationships" r:id="rId1"/>
            </a:rPr>
            <a:t>https://docs.docker.com/network/</a:t>
          </a:r>
          <a:endParaRPr lang="en-US" sz="2900" kern="1200"/>
        </a:p>
      </dsp:txBody>
      <dsp:txXfrm>
        <a:off x="0" y="0"/>
        <a:ext cx="11155680" cy="1161287"/>
      </dsp:txXfrm>
    </dsp:sp>
    <dsp:sp modelId="{4B5D42A2-483D-46A0-A76D-0FFDAC23ACBC}">
      <dsp:nvSpPr>
        <dsp:cNvPr id="0" name=""/>
        <dsp:cNvSpPr/>
      </dsp:nvSpPr>
      <dsp:spPr>
        <a:xfrm>
          <a:off x="0" y="1161287"/>
          <a:ext cx="11155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B3AFA-7178-48A0-922A-B6B85F4338E1}">
      <dsp:nvSpPr>
        <dsp:cNvPr id="0" name=""/>
        <dsp:cNvSpPr/>
      </dsp:nvSpPr>
      <dsp:spPr>
        <a:xfrm>
          <a:off x="0" y="1161287"/>
          <a:ext cx="11155680" cy="116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900" kern="1200">
              <a:hlinkClick xmlns:r="http://schemas.openxmlformats.org/officeDocument/2006/relationships" r:id="rId2"/>
            </a:rPr>
            <a:t>https://spacelift.io/blog/docker-networking</a:t>
          </a:r>
          <a:endParaRPr lang="en-US" sz="2900" kern="1200"/>
        </a:p>
      </dsp:txBody>
      <dsp:txXfrm>
        <a:off x="0" y="1161287"/>
        <a:ext cx="11155680" cy="1161287"/>
      </dsp:txXfrm>
    </dsp:sp>
    <dsp:sp modelId="{0AE64DAD-ED5D-4027-A7B6-963BD11C90A3}">
      <dsp:nvSpPr>
        <dsp:cNvPr id="0" name=""/>
        <dsp:cNvSpPr/>
      </dsp:nvSpPr>
      <dsp:spPr>
        <a:xfrm>
          <a:off x="0" y="2322575"/>
          <a:ext cx="11155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BF1821-8733-4BC8-8A72-FB2BDA3E7511}">
      <dsp:nvSpPr>
        <dsp:cNvPr id="0" name=""/>
        <dsp:cNvSpPr/>
      </dsp:nvSpPr>
      <dsp:spPr>
        <a:xfrm>
          <a:off x="0" y="2322575"/>
          <a:ext cx="11155680" cy="116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900" kern="1200">
              <a:hlinkClick xmlns:r="http://schemas.openxmlformats.org/officeDocument/2006/relationships" r:id="rId3"/>
            </a:rPr>
            <a:t>https://docs.docker.com/engine/tutorials/networkingcontainers/</a:t>
          </a:r>
          <a:endParaRPr lang="en-US" sz="2900" kern="1200"/>
        </a:p>
      </dsp:txBody>
      <dsp:txXfrm>
        <a:off x="0" y="2322575"/>
        <a:ext cx="11155680" cy="1161287"/>
      </dsp:txXfrm>
    </dsp:sp>
    <dsp:sp modelId="{C996F286-3CBD-4C0C-B419-66CA8AF383A0}">
      <dsp:nvSpPr>
        <dsp:cNvPr id="0" name=""/>
        <dsp:cNvSpPr/>
      </dsp:nvSpPr>
      <dsp:spPr>
        <a:xfrm>
          <a:off x="0" y="3483864"/>
          <a:ext cx="11155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42CB5-EF40-4007-8D55-A7AE95EF60AC}">
      <dsp:nvSpPr>
        <dsp:cNvPr id="0" name=""/>
        <dsp:cNvSpPr/>
      </dsp:nvSpPr>
      <dsp:spPr>
        <a:xfrm>
          <a:off x="0" y="3483863"/>
          <a:ext cx="11155680" cy="116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900" kern="1200">
              <a:hlinkClick xmlns:r="http://schemas.openxmlformats.org/officeDocument/2006/relationships" r:id="rId4"/>
            </a:rPr>
            <a:t>https://medium.com/@MetricFire/understanding-docker-networking-9f81244cf824</a:t>
          </a:r>
          <a:r>
            <a:rPr lang="es-CO" sz="2900" kern="1200"/>
            <a:t> </a:t>
          </a:r>
          <a:endParaRPr lang="en-US" sz="2900" kern="1200"/>
        </a:p>
      </dsp:txBody>
      <dsp:txXfrm>
        <a:off x="0" y="3483863"/>
        <a:ext cx="11155680" cy="11612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7455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4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105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28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95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20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296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6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59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0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0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to.ai/blog/docker-image-vs-container-vs-dockerfil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es/microservices/cloud-computing/containers-vs-vm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B659C-34CD-FEC1-7C90-889E6F2EF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A58157-4562-7548-9C07-62225B7F5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187439"/>
            <a:ext cx="9078562" cy="2387600"/>
          </a:xfrm>
        </p:spPr>
        <p:txBody>
          <a:bodyPr>
            <a:normAutofit/>
          </a:bodyPr>
          <a:lstStyle/>
          <a:p>
            <a:r>
              <a:rPr lang="es-CO" sz="11500" b="1" dirty="0">
                <a:solidFill>
                  <a:schemeClr val="bg1"/>
                </a:solidFill>
              </a:rPr>
              <a:t>Docker 102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67FE45F-D3B9-909D-DBDC-D2E498E39A46}"/>
              </a:ext>
            </a:extLst>
          </p:cNvPr>
          <p:cNvSpPr txBox="1"/>
          <p:nvPr/>
        </p:nvSpPr>
        <p:spPr>
          <a:xfrm>
            <a:off x="39056" y="5625551"/>
            <a:ext cx="97468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</a:rPr>
              <a:t>https://github.com/Akamiz96/docker_course</a:t>
            </a:r>
          </a:p>
        </p:txBody>
      </p:sp>
    </p:spTree>
    <p:extLst>
      <p:ext uri="{BB962C8B-B14F-4D97-AF65-F5344CB8AC3E}">
        <p14:creationId xmlns:p14="http://schemas.microsoft.com/office/powerpoint/2010/main" val="3710441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A3C1AB-1153-42D2-8378-34B849C1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438F042-D440-FABE-932A-35DBA4A97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/>
              <a:t>Dockerfile</a:t>
            </a:r>
            <a:endParaRPr lang="en-US" sz="5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Marcador de contenido 6" descr="Diagrama&#10;&#10;Descripción generada automáticamente">
            <a:extLst>
              <a:ext uri="{FF2B5EF4-FFF2-40B4-BE49-F238E27FC236}">
                <a16:creationId xmlns:a16="http://schemas.microsoft.com/office/drawing/2014/main" id="{AFC92A47-2DD4-4E81-6133-60B5D9BC1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067" y="299258"/>
            <a:ext cx="8271866" cy="409457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87628E-5A8E-0E7E-787F-5C0BB0DD9DA0}"/>
              </a:ext>
            </a:extLst>
          </p:cNvPr>
          <p:cNvSpPr txBox="1"/>
          <p:nvPr/>
        </p:nvSpPr>
        <p:spPr>
          <a:xfrm>
            <a:off x="5513832" y="6581001"/>
            <a:ext cx="6678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200" dirty="0"/>
              <a:t>Tomado de: </a:t>
            </a:r>
            <a:r>
              <a:rPr lang="es-CO" sz="1200" dirty="0">
                <a:hlinkClick r:id="rId3"/>
              </a:rPr>
              <a:t>https://cto.ai/blog/docker-image-vs-container-vs-dockerfile/</a:t>
            </a:r>
            <a:r>
              <a:rPr lang="es-CO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8900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0A3C1AB-1153-42D2-8378-34B849C1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F678B4-42F7-D042-E09C-20F1E2E14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000" dirty="0" err="1"/>
              <a:t>Dockerfile</a:t>
            </a:r>
            <a:endParaRPr lang="en-US" sz="60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B8DB087E-48E6-9208-331F-5F576395D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8672" y="10123"/>
            <a:ext cx="7534655" cy="459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93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53EB8D4-102C-FE57-4169-114CC42BA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116" y="0"/>
            <a:ext cx="7443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63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DA74E58F-9AB7-0B31-0ED4-717955ABD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000" dirty="0" err="1"/>
              <a:t>Dockerfile</a:t>
            </a:r>
            <a:r>
              <a:rPr lang="en-US" sz="6000" dirty="0"/>
              <a:t> - build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F7442183-79A3-6942-26B6-60EBD0016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80" y="3610048"/>
            <a:ext cx="12036438" cy="2678106"/>
          </a:xfrm>
          <a:prstGeom prst="rect">
            <a:avLst/>
          </a:prstGeom>
        </p:spPr>
      </p:pic>
      <p:sp>
        <p:nvSpPr>
          <p:cNvPr id="13" name="Globo: flecha hacia abajo 12">
            <a:extLst>
              <a:ext uri="{FF2B5EF4-FFF2-40B4-BE49-F238E27FC236}">
                <a16:creationId xmlns:a16="http://schemas.microsoft.com/office/drawing/2014/main" id="{11E3085E-4437-41A4-BEE3-AAC2615BA6F4}"/>
              </a:ext>
            </a:extLst>
          </p:cNvPr>
          <p:cNvSpPr/>
          <p:nvPr/>
        </p:nvSpPr>
        <p:spPr>
          <a:xfrm>
            <a:off x="4690872" y="1929448"/>
            <a:ext cx="6739128" cy="111075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CAEA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ítulo 7">
            <a:extLst>
              <a:ext uri="{FF2B5EF4-FFF2-40B4-BE49-F238E27FC236}">
                <a16:creationId xmlns:a16="http://schemas.microsoft.com/office/drawing/2014/main" id="{72DB438A-4392-982E-1DBD-37B8D4249EDB}"/>
              </a:ext>
            </a:extLst>
          </p:cNvPr>
          <p:cNvSpPr txBox="1">
            <a:spLocks/>
          </p:cNvSpPr>
          <p:nvPr/>
        </p:nvSpPr>
        <p:spPr>
          <a:xfrm>
            <a:off x="0" y="2055741"/>
            <a:ext cx="12191999" cy="656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docker build -t </a:t>
            </a:r>
            <a:r>
              <a:rPr lang="en-US" sz="6000" dirty="0" err="1"/>
              <a:t>calculadora_primos</a:t>
            </a:r>
            <a:r>
              <a:rPr lang="en-US" sz="6000" dirty="0"/>
              <a:t> .</a:t>
            </a:r>
          </a:p>
        </p:txBody>
      </p:sp>
      <p:sp>
        <p:nvSpPr>
          <p:cNvPr id="14" name="Título 7">
            <a:extLst>
              <a:ext uri="{FF2B5EF4-FFF2-40B4-BE49-F238E27FC236}">
                <a16:creationId xmlns:a16="http://schemas.microsoft.com/office/drawing/2014/main" id="{18AFFFBB-ABC3-387B-9EBD-0A6EE91C46B5}"/>
              </a:ext>
            </a:extLst>
          </p:cNvPr>
          <p:cNvSpPr txBox="1">
            <a:spLocks/>
          </p:cNvSpPr>
          <p:nvPr/>
        </p:nvSpPr>
        <p:spPr>
          <a:xfrm>
            <a:off x="4690872" y="2984942"/>
            <a:ext cx="6739128" cy="508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Tag</a:t>
            </a:r>
          </a:p>
        </p:txBody>
      </p:sp>
    </p:spTree>
    <p:extLst>
      <p:ext uri="{BB962C8B-B14F-4D97-AF65-F5344CB8AC3E}">
        <p14:creationId xmlns:p14="http://schemas.microsoft.com/office/powerpoint/2010/main" val="54847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DA74E58F-9AB7-0B31-0ED4-717955ABD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000" dirty="0" err="1"/>
              <a:t>Dockerfile</a:t>
            </a:r>
            <a:r>
              <a:rPr lang="en-US" sz="6000" dirty="0"/>
              <a:t> - run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Título 7">
            <a:extLst>
              <a:ext uri="{FF2B5EF4-FFF2-40B4-BE49-F238E27FC236}">
                <a16:creationId xmlns:a16="http://schemas.microsoft.com/office/drawing/2014/main" id="{72DB438A-4392-982E-1DBD-37B8D4249EDB}"/>
              </a:ext>
            </a:extLst>
          </p:cNvPr>
          <p:cNvSpPr txBox="1">
            <a:spLocks/>
          </p:cNvSpPr>
          <p:nvPr/>
        </p:nvSpPr>
        <p:spPr>
          <a:xfrm>
            <a:off x="0" y="2467221"/>
            <a:ext cx="12191999" cy="656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run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calculadora_primos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C73ED19-9B4C-2A5C-00D6-26A87606C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8574"/>
            <a:ext cx="12192000" cy="408197"/>
          </a:xfrm>
          <a:prstGeom prst="rect">
            <a:avLst/>
          </a:prstGeom>
        </p:spPr>
      </p:pic>
      <p:sp>
        <p:nvSpPr>
          <p:cNvPr id="5" name="Título 7">
            <a:extLst>
              <a:ext uri="{FF2B5EF4-FFF2-40B4-BE49-F238E27FC236}">
                <a16:creationId xmlns:a16="http://schemas.microsoft.com/office/drawing/2014/main" id="{463E127D-1AC5-3F13-1187-832E50DBE7AB}"/>
              </a:ext>
            </a:extLst>
          </p:cNvPr>
          <p:cNvSpPr txBox="1">
            <a:spLocks/>
          </p:cNvSpPr>
          <p:nvPr/>
        </p:nvSpPr>
        <p:spPr>
          <a:xfrm>
            <a:off x="-1" y="4365738"/>
            <a:ext cx="12191999" cy="656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run -it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calculadora_primos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5ACDD63-B4F7-1AC5-68C7-449C46CA7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2076"/>
            <a:ext cx="12192000" cy="58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34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DA74E58F-9AB7-0B31-0ED4-717955ABD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000" dirty="0" err="1"/>
              <a:t>Dockerfile</a:t>
            </a:r>
            <a:r>
              <a:rPr lang="en-US" sz="6000" dirty="0"/>
              <a:t> - </a:t>
            </a:r>
            <a:r>
              <a:rPr lang="en-US" sz="6000" dirty="0" err="1"/>
              <a:t>variados</a:t>
            </a:r>
            <a:endParaRPr lang="en-US" sz="60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Título 7">
            <a:extLst>
              <a:ext uri="{FF2B5EF4-FFF2-40B4-BE49-F238E27FC236}">
                <a16:creationId xmlns:a16="http://schemas.microsoft.com/office/drawing/2014/main" id="{72DB438A-4392-982E-1DBD-37B8D4249EDB}"/>
              </a:ext>
            </a:extLst>
          </p:cNvPr>
          <p:cNvSpPr txBox="1">
            <a:spLocks/>
          </p:cNvSpPr>
          <p:nvPr/>
        </p:nvSpPr>
        <p:spPr>
          <a:xfrm>
            <a:off x="0" y="2244544"/>
            <a:ext cx="12191999" cy="656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ps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 --all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DD299F6-984F-E840-5D10-4BDC3BBA2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968040"/>
            <a:ext cx="12192000" cy="5600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255CAFE-0A49-C71D-6426-A1221C382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10345"/>
            <a:ext cx="12192000" cy="391348"/>
          </a:xfrm>
          <a:prstGeom prst="rect">
            <a:avLst/>
          </a:prstGeom>
        </p:spPr>
      </p:pic>
      <p:sp>
        <p:nvSpPr>
          <p:cNvPr id="9" name="Título 7">
            <a:extLst>
              <a:ext uri="{FF2B5EF4-FFF2-40B4-BE49-F238E27FC236}">
                <a16:creationId xmlns:a16="http://schemas.microsoft.com/office/drawing/2014/main" id="{9B23238F-CFA6-6E6A-E1E2-6B8CB5C2E4B8}"/>
              </a:ext>
            </a:extLst>
          </p:cNvPr>
          <p:cNvSpPr txBox="1">
            <a:spLocks/>
          </p:cNvSpPr>
          <p:nvPr/>
        </p:nvSpPr>
        <p:spPr>
          <a:xfrm>
            <a:off x="-1" y="3798851"/>
            <a:ext cx="12191999" cy="656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run --name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calculadora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 -it -d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calculadora_primos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6276CE3-320E-653D-9911-826257FA2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76654"/>
            <a:ext cx="12192000" cy="750694"/>
          </a:xfrm>
          <a:prstGeom prst="rect">
            <a:avLst/>
          </a:prstGeom>
        </p:spPr>
      </p:pic>
      <p:sp>
        <p:nvSpPr>
          <p:cNvPr id="13" name="Título 7">
            <a:extLst>
              <a:ext uri="{FF2B5EF4-FFF2-40B4-BE49-F238E27FC236}">
                <a16:creationId xmlns:a16="http://schemas.microsoft.com/office/drawing/2014/main" id="{BAA19405-80BD-032F-DDDC-B9A08287A6F8}"/>
              </a:ext>
            </a:extLst>
          </p:cNvPr>
          <p:cNvSpPr txBox="1">
            <a:spLocks/>
          </p:cNvSpPr>
          <p:nvPr/>
        </p:nvSpPr>
        <p:spPr>
          <a:xfrm>
            <a:off x="1" y="5033323"/>
            <a:ext cx="12191999" cy="656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ps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6905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DA74E58F-9AB7-0B31-0ED4-717955ABD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000" dirty="0" err="1"/>
              <a:t>Dockerfile</a:t>
            </a:r>
            <a:r>
              <a:rPr lang="en-US" sz="6000" dirty="0"/>
              <a:t> - </a:t>
            </a:r>
            <a:r>
              <a:rPr lang="en-US" sz="6000" dirty="0" err="1"/>
              <a:t>variados</a:t>
            </a:r>
            <a:endParaRPr lang="en-US" sz="60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Título 7">
            <a:extLst>
              <a:ext uri="{FF2B5EF4-FFF2-40B4-BE49-F238E27FC236}">
                <a16:creationId xmlns:a16="http://schemas.microsoft.com/office/drawing/2014/main" id="{72DB438A-4392-982E-1DBD-37B8D4249EDB}"/>
              </a:ext>
            </a:extLst>
          </p:cNvPr>
          <p:cNvSpPr txBox="1">
            <a:spLocks/>
          </p:cNvSpPr>
          <p:nvPr/>
        </p:nvSpPr>
        <p:spPr>
          <a:xfrm>
            <a:off x="0" y="1897207"/>
            <a:ext cx="12191999" cy="656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exec -it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calculadora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 bash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8F4905-14C3-E10F-ABB0-101E59277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877" y="2466065"/>
            <a:ext cx="7178244" cy="43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10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381EBA-6514-406D-CC88-D2D36EDF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CO" sz="7200" dirty="0"/>
              <a:t>Exponer puertos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8B9AA0-A91C-C6CB-5EBE-173542075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CO" sz="2800" dirty="0">
                <a:solidFill>
                  <a:schemeClr val="bg1"/>
                </a:solidFill>
              </a:rPr>
              <a:t>Uso de servicios dentro de Docker</a:t>
            </a:r>
          </a:p>
        </p:txBody>
      </p:sp>
    </p:spTree>
    <p:extLst>
      <p:ext uri="{BB962C8B-B14F-4D97-AF65-F5344CB8AC3E}">
        <p14:creationId xmlns:p14="http://schemas.microsoft.com/office/powerpoint/2010/main" val="523622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9CB3B62-E6AD-0B3C-9D1B-DC7AD4533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842" y="622388"/>
            <a:ext cx="8785267" cy="3536020"/>
          </a:xfrm>
          <a:prstGeom prst="rect">
            <a:avLst/>
          </a:prstGeom>
        </p:spPr>
      </p:pic>
      <p:sp>
        <p:nvSpPr>
          <p:cNvPr id="6" name="Título 7">
            <a:extLst>
              <a:ext uri="{FF2B5EF4-FFF2-40B4-BE49-F238E27FC236}">
                <a16:creationId xmlns:a16="http://schemas.microsoft.com/office/drawing/2014/main" id="{52E486EF-19B6-0126-B44D-633F8AF7096E}"/>
              </a:ext>
            </a:extLst>
          </p:cNvPr>
          <p:cNvSpPr txBox="1">
            <a:spLocks/>
          </p:cNvSpPr>
          <p:nvPr/>
        </p:nvSpPr>
        <p:spPr>
          <a:xfrm>
            <a:off x="65406" y="68407"/>
            <a:ext cx="9331121" cy="656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Index.html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5157B2-1544-BCC0-9160-E6C07A18B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53" y="4814596"/>
            <a:ext cx="10267079" cy="1974997"/>
          </a:xfrm>
          <a:prstGeom prst="rect">
            <a:avLst/>
          </a:prstGeom>
        </p:spPr>
      </p:pic>
      <p:sp>
        <p:nvSpPr>
          <p:cNvPr id="9" name="Título 7">
            <a:extLst>
              <a:ext uri="{FF2B5EF4-FFF2-40B4-BE49-F238E27FC236}">
                <a16:creationId xmlns:a16="http://schemas.microsoft.com/office/drawing/2014/main" id="{5D2B0972-96E7-B4F6-7069-9B92CB8A5BB3}"/>
              </a:ext>
            </a:extLst>
          </p:cNvPr>
          <p:cNvSpPr txBox="1">
            <a:spLocks/>
          </p:cNvSpPr>
          <p:nvPr/>
        </p:nvSpPr>
        <p:spPr>
          <a:xfrm>
            <a:off x="1824153" y="4158408"/>
            <a:ext cx="10267079" cy="656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Dockerfile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83165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A1E9333-2F90-65F6-50E4-0C2235DAF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322"/>
            <a:ext cx="12192000" cy="5291110"/>
          </a:xfrm>
          <a:prstGeom prst="rect">
            <a:avLst/>
          </a:prstGeom>
        </p:spPr>
      </p:pic>
      <p:sp>
        <p:nvSpPr>
          <p:cNvPr id="4" name="Título 7">
            <a:extLst>
              <a:ext uri="{FF2B5EF4-FFF2-40B4-BE49-F238E27FC236}">
                <a16:creationId xmlns:a16="http://schemas.microsoft.com/office/drawing/2014/main" id="{BD90A323-B85F-9DAF-A29B-A53C5C243F3E}"/>
              </a:ext>
            </a:extLst>
          </p:cNvPr>
          <p:cNvSpPr txBox="1">
            <a:spLocks/>
          </p:cNvSpPr>
          <p:nvPr/>
        </p:nvSpPr>
        <p:spPr>
          <a:xfrm>
            <a:off x="1" y="547134"/>
            <a:ext cx="12191999" cy="656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docker build -t </a:t>
            </a:r>
            <a:r>
              <a:rPr lang="en-US" sz="6000" dirty="0" err="1"/>
              <a:t>simple_web_service</a:t>
            </a:r>
            <a:r>
              <a:rPr lang="en-US" sz="6000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318256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19499CF-C24F-CA0F-055D-F9A22C865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¿</a:t>
            </a:r>
            <a:r>
              <a:rPr lang="en-US" sz="7200" dirty="0" err="1"/>
              <a:t>Qué</a:t>
            </a:r>
            <a:r>
              <a:rPr lang="en-US" sz="7200"/>
              <a:t> es Docker?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27AD468-F65A-E053-A740-1F8986A81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CO" sz="2800" dirty="0">
                <a:solidFill>
                  <a:schemeClr val="bg1"/>
                </a:solidFill>
              </a:rPr>
              <a:t>Virtualización y Contenedores</a:t>
            </a:r>
          </a:p>
        </p:txBody>
      </p:sp>
    </p:spTree>
    <p:extLst>
      <p:ext uri="{BB962C8B-B14F-4D97-AF65-F5344CB8AC3E}">
        <p14:creationId xmlns:p14="http://schemas.microsoft.com/office/powerpoint/2010/main" val="3426611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DFA20D8-6557-A0E3-3F3E-BB5C918EA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028"/>
            <a:ext cx="12192000" cy="380327"/>
          </a:xfrm>
          <a:prstGeom prst="rect">
            <a:avLst/>
          </a:prstGeom>
        </p:spPr>
      </p:pic>
      <p:sp>
        <p:nvSpPr>
          <p:cNvPr id="4" name="Título 7">
            <a:extLst>
              <a:ext uri="{FF2B5EF4-FFF2-40B4-BE49-F238E27FC236}">
                <a16:creationId xmlns:a16="http://schemas.microsoft.com/office/drawing/2014/main" id="{71B2BC92-3C3F-9280-7B8F-AA413E5589B0}"/>
              </a:ext>
            </a:extLst>
          </p:cNvPr>
          <p:cNvSpPr txBox="1">
            <a:spLocks/>
          </p:cNvSpPr>
          <p:nvPr/>
        </p:nvSpPr>
        <p:spPr>
          <a:xfrm>
            <a:off x="1" y="547134"/>
            <a:ext cx="12191999" cy="656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docker run -d -p 8080:80 </a:t>
            </a:r>
            <a:r>
              <a:rPr lang="en-US" sz="6000" dirty="0" err="1"/>
              <a:t>simple_web_service</a:t>
            </a:r>
            <a:endParaRPr lang="en-US" sz="60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697F9D-B4AC-8CF4-AAFA-D39718BD4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84" y="3145790"/>
            <a:ext cx="7894627" cy="3401314"/>
          </a:xfrm>
          <a:prstGeom prst="rect">
            <a:avLst/>
          </a:prstGeom>
        </p:spPr>
      </p:pic>
      <p:sp>
        <p:nvSpPr>
          <p:cNvPr id="7" name="Título 7">
            <a:extLst>
              <a:ext uri="{FF2B5EF4-FFF2-40B4-BE49-F238E27FC236}">
                <a16:creationId xmlns:a16="http://schemas.microsoft.com/office/drawing/2014/main" id="{E1995576-6433-D4C0-C4B0-9B9E01BC2143}"/>
              </a:ext>
            </a:extLst>
          </p:cNvPr>
          <p:cNvSpPr txBox="1">
            <a:spLocks/>
          </p:cNvSpPr>
          <p:nvPr/>
        </p:nvSpPr>
        <p:spPr>
          <a:xfrm>
            <a:off x="1" y="2409462"/>
            <a:ext cx="12191999" cy="656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localhost:8080</a:t>
            </a:r>
          </a:p>
        </p:txBody>
      </p:sp>
    </p:spTree>
    <p:extLst>
      <p:ext uri="{BB962C8B-B14F-4D97-AF65-F5344CB8AC3E}">
        <p14:creationId xmlns:p14="http://schemas.microsoft.com/office/powerpoint/2010/main" val="4286012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DFA20D8-6557-A0E3-3F3E-BB5C918EA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028"/>
            <a:ext cx="12192000" cy="380327"/>
          </a:xfrm>
          <a:prstGeom prst="rect">
            <a:avLst/>
          </a:prstGeom>
        </p:spPr>
      </p:pic>
      <p:sp>
        <p:nvSpPr>
          <p:cNvPr id="4" name="Título 7">
            <a:extLst>
              <a:ext uri="{FF2B5EF4-FFF2-40B4-BE49-F238E27FC236}">
                <a16:creationId xmlns:a16="http://schemas.microsoft.com/office/drawing/2014/main" id="{71B2BC92-3C3F-9280-7B8F-AA413E5589B0}"/>
              </a:ext>
            </a:extLst>
          </p:cNvPr>
          <p:cNvSpPr txBox="1">
            <a:spLocks/>
          </p:cNvSpPr>
          <p:nvPr/>
        </p:nvSpPr>
        <p:spPr>
          <a:xfrm>
            <a:off x="1" y="547134"/>
            <a:ext cx="12191999" cy="656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run -d -p 8080:80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simple_web_service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</p:txBody>
      </p:sp>
      <p:sp>
        <p:nvSpPr>
          <p:cNvPr id="7" name="Título 7">
            <a:extLst>
              <a:ext uri="{FF2B5EF4-FFF2-40B4-BE49-F238E27FC236}">
                <a16:creationId xmlns:a16="http://schemas.microsoft.com/office/drawing/2014/main" id="{E1995576-6433-D4C0-C4B0-9B9E01BC2143}"/>
              </a:ext>
            </a:extLst>
          </p:cNvPr>
          <p:cNvSpPr txBox="1">
            <a:spLocks/>
          </p:cNvSpPr>
          <p:nvPr/>
        </p:nvSpPr>
        <p:spPr>
          <a:xfrm>
            <a:off x="1" y="3429000"/>
            <a:ext cx="12191999" cy="656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prstClr val="black"/>
                </a:solidFill>
                <a:latin typeface="Avenir Next LT Pro"/>
              </a:rPr>
              <a:t>d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ocker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ps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DFA6465-2759-1D82-90FD-6AF83A7BD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5188"/>
            <a:ext cx="12192000" cy="8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80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9B446BB-7AEC-D6FC-03D8-60634BAA7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0664"/>
            <a:ext cx="12192000" cy="1084367"/>
          </a:xfrm>
          <a:prstGeom prst="rect">
            <a:avLst/>
          </a:prstGeom>
        </p:spPr>
      </p:pic>
      <p:sp>
        <p:nvSpPr>
          <p:cNvPr id="4" name="Título 7">
            <a:extLst>
              <a:ext uri="{FF2B5EF4-FFF2-40B4-BE49-F238E27FC236}">
                <a16:creationId xmlns:a16="http://schemas.microsoft.com/office/drawing/2014/main" id="{924C0578-AA52-E91F-0FFD-E972D288B71F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1999" cy="183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run -d -p 8090:80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simple_web_service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  <a:p>
            <a:pPr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run -d -p 9090:80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simple_web_service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  <a:p>
            <a:pPr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run -d -p 9080:80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simple_web_service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</p:txBody>
      </p:sp>
      <p:sp>
        <p:nvSpPr>
          <p:cNvPr id="5" name="Título 7">
            <a:extLst>
              <a:ext uri="{FF2B5EF4-FFF2-40B4-BE49-F238E27FC236}">
                <a16:creationId xmlns:a16="http://schemas.microsoft.com/office/drawing/2014/main" id="{0E5C4442-30A0-4AB1-9F66-5B9A3C5E85C7}"/>
              </a:ext>
            </a:extLst>
          </p:cNvPr>
          <p:cNvSpPr txBox="1">
            <a:spLocks/>
          </p:cNvSpPr>
          <p:nvPr/>
        </p:nvSpPr>
        <p:spPr>
          <a:xfrm>
            <a:off x="1" y="3429000"/>
            <a:ext cx="12191999" cy="656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prstClr val="black"/>
                </a:solidFill>
                <a:latin typeface="Avenir Next LT Pro"/>
              </a:rPr>
              <a:t>d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ocker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ps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118905D-DFA8-8AD2-757A-79F133AF1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2970"/>
            <a:ext cx="12192000" cy="174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7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71E73CF-6D25-433C-0B42-74B1EE81F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81" b="-2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</p:spPr>
      </p:pic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CECB614-EDC0-D38F-E8F2-756A371BE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" r="13444" b="3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</p:spPr>
      </p:pic>
      <p:pic>
        <p:nvPicPr>
          <p:cNvPr id="2" name="Imagen 1" descr="Interfaz de usuario gráfica, Texto, Aplicación, Sitio web&#10;&#10;Descripción generada automáticamente">
            <a:extLst>
              <a:ext uri="{FF2B5EF4-FFF2-40B4-BE49-F238E27FC236}">
                <a16:creationId xmlns:a16="http://schemas.microsoft.com/office/drawing/2014/main" id="{CB32F7A6-09BE-C69D-3206-049732AD22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9" r="7301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</p:spPr>
      </p:pic>
      <p:pic>
        <p:nvPicPr>
          <p:cNvPr id="6" name="Imagen 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CEA8295B-B960-EE3A-C61E-DB4AF5B4AF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51" b="1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06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93D2178-4EAD-5CE5-2F06-528BE0FC2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8" y="649771"/>
            <a:ext cx="9248681" cy="3688963"/>
          </a:xfrm>
          <a:prstGeom prst="rect">
            <a:avLst/>
          </a:prstGeom>
        </p:spPr>
      </p:pic>
      <p:sp>
        <p:nvSpPr>
          <p:cNvPr id="4" name="Título 7">
            <a:extLst>
              <a:ext uri="{FF2B5EF4-FFF2-40B4-BE49-F238E27FC236}">
                <a16:creationId xmlns:a16="http://schemas.microsoft.com/office/drawing/2014/main" id="{9138958D-39B3-5D44-ECBD-B786FDDB3310}"/>
              </a:ext>
            </a:extLst>
          </p:cNvPr>
          <p:cNvSpPr txBox="1">
            <a:spLocks/>
          </p:cNvSpPr>
          <p:nvPr/>
        </p:nvSpPr>
        <p:spPr>
          <a:xfrm>
            <a:off x="65406" y="68407"/>
            <a:ext cx="9331121" cy="656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Index.html</a:t>
            </a:r>
          </a:p>
        </p:txBody>
      </p:sp>
      <p:pic>
        <p:nvPicPr>
          <p:cNvPr id="5" name="Imagen 4" descr="Interfaz de usuario gráfica, Texto, Aplicación, Sitio web&#10;&#10;Descripción generada automáticamente">
            <a:extLst>
              <a:ext uri="{FF2B5EF4-FFF2-40B4-BE49-F238E27FC236}">
                <a16:creationId xmlns:a16="http://schemas.microsoft.com/office/drawing/2014/main" id="{EA977AB8-27B3-3059-4710-6BCFF0847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9" r="7301"/>
          <a:stretch/>
        </p:blipFill>
        <p:spPr>
          <a:xfrm>
            <a:off x="6096000" y="3999645"/>
            <a:ext cx="5804105" cy="27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95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7">
            <a:extLst>
              <a:ext uri="{FF2B5EF4-FFF2-40B4-BE49-F238E27FC236}">
                <a16:creationId xmlns:a16="http://schemas.microsoft.com/office/drawing/2014/main" id="{F202E7C5-E423-6536-D9C9-8F984A73743D}"/>
              </a:ext>
            </a:extLst>
          </p:cNvPr>
          <p:cNvSpPr txBox="1">
            <a:spLocks/>
          </p:cNvSpPr>
          <p:nvPr/>
        </p:nvSpPr>
        <p:spPr>
          <a:xfrm>
            <a:off x="1" y="129509"/>
            <a:ext cx="12191999" cy="419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Avenir Next LT Pro"/>
              </a:rPr>
              <a:t>d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ocker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ps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C3AE28-7C20-C76E-2533-018FF259B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174989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3C44109-2364-19DC-4B20-F65898B62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3429000"/>
            <a:ext cx="12192000" cy="3327492"/>
          </a:xfrm>
          <a:prstGeom prst="rect">
            <a:avLst/>
          </a:prstGeom>
        </p:spPr>
      </p:pic>
      <p:sp>
        <p:nvSpPr>
          <p:cNvPr id="7" name="Título 7">
            <a:extLst>
              <a:ext uri="{FF2B5EF4-FFF2-40B4-BE49-F238E27FC236}">
                <a16:creationId xmlns:a16="http://schemas.microsoft.com/office/drawing/2014/main" id="{153273F4-5107-1124-3C26-756A7E9F020C}"/>
              </a:ext>
            </a:extLst>
          </p:cNvPr>
          <p:cNvSpPr txBox="1">
            <a:spLocks/>
          </p:cNvSpPr>
          <p:nvPr/>
        </p:nvSpPr>
        <p:spPr>
          <a:xfrm>
            <a:off x="1" y="2444840"/>
            <a:ext cx="12191999" cy="1020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prstClr val="black"/>
                </a:solidFill>
                <a:latin typeface="Avenir Next LT Pro"/>
              </a:rPr>
              <a:t>docker exec -it </a:t>
            </a:r>
            <a:r>
              <a:rPr lang="en-US" sz="6000" dirty="0" err="1">
                <a:solidFill>
                  <a:prstClr val="black"/>
                </a:solidFill>
                <a:latin typeface="Avenir Next LT Pro"/>
              </a:rPr>
              <a:t>exciting_lamport</a:t>
            </a:r>
            <a:r>
              <a:rPr lang="en-US" sz="6000" dirty="0">
                <a:solidFill>
                  <a:prstClr val="black"/>
                </a:solidFill>
                <a:latin typeface="Avenir Next LT Pro"/>
              </a:rPr>
              <a:t> bash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cat /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usr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/share/nginx/html/index.html</a:t>
            </a:r>
          </a:p>
        </p:txBody>
      </p:sp>
    </p:spTree>
    <p:extLst>
      <p:ext uri="{BB962C8B-B14F-4D97-AF65-F5344CB8AC3E}">
        <p14:creationId xmlns:p14="http://schemas.microsoft.com/office/powerpoint/2010/main" val="2696765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381EBA-6514-406D-CC88-D2D36EDF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CO" sz="7200" dirty="0"/>
              <a:t>Volúmenes en Docker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8B9AA0-A91C-C6CB-5EBE-173542075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CO" sz="2800" dirty="0">
                <a:solidFill>
                  <a:schemeClr val="bg1"/>
                </a:solidFill>
              </a:rPr>
              <a:t>Persistencia de datos</a:t>
            </a:r>
          </a:p>
        </p:txBody>
      </p:sp>
    </p:spTree>
    <p:extLst>
      <p:ext uri="{BB962C8B-B14F-4D97-AF65-F5344CB8AC3E}">
        <p14:creationId xmlns:p14="http://schemas.microsoft.com/office/powerpoint/2010/main" val="2894088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9CB3B62-E6AD-0B3C-9D1B-DC7AD4533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842" y="622388"/>
            <a:ext cx="8785267" cy="3536020"/>
          </a:xfrm>
          <a:prstGeom prst="rect">
            <a:avLst/>
          </a:prstGeom>
        </p:spPr>
      </p:pic>
      <p:sp>
        <p:nvSpPr>
          <p:cNvPr id="6" name="Título 7">
            <a:extLst>
              <a:ext uri="{FF2B5EF4-FFF2-40B4-BE49-F238E27FC236}">
                <a16:creationId xmlns:a16="http://schemas.microsoft.com/office/drawing/2014/main" id="{52E486EF-19B6-0126-B44D-633F8AF7096E}"/>
              </a:ext>
            </a:extLst>
          </p:cNvPr>
          <p:cNvSpPr txBox="1">
            <a:spLocks/>
          </p:cNvSpPr>
          <p:nvPr/>
        </p:nvSpPr>
        <p:spPr>
          <a:xfrm>
            <a:off x="65406" y="68407"/>
            <a:ext cx="9331121" cy="656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Index.html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5157B2-1544-BCC0-9160-E6C07A18B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53" y="4814596"/>
            <a:ext cx="10267079" cy="1974997"/>
          </a:xfrm>
          <a:prstGeom prst="rect">
            <a:avLst/>
          </a:prstGeom>
        </p:spPr>
      </p:pic>
      <p:sp>
        <p:nvSpPr>
          <p:cNvPr id="9" name="Título 7">
            <a:extLst>
              <a:ext uri="{FF2B5EF4-FFF2-40B4-BE49-F238E27FC236}">
                <a16:creationId xmlns:a16="http://schemas.microsoft.com/office/drawing/2014/main" id="{5D2B0972-96E7-B4F6-7069-9B92CB8A5BB3}"/>
              </a:ext>
            </a:extLst>
          </p:cNvPr>
          <p:cNvSpPr txBox="1">
            <a:spLocks/>
          </p:cNvSpPr>
          <p:nvPr/>
        </p:nvSpPr>
        <p:spPr>
          <a:xfrm>
            <a:off x="1824153" y="4213272"/>
            <a:ext cx="10267079" cy="656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Dockerfile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72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A1E9333-2F90-65F6-50E4-0C2235DAF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30318"/>
            <a:ext cx="12192000" cy="2437117"/>
          </a:xfrm>
          <a:prstGeom prst="rect">
            <a:avLst/>
          </a:prstGeom>
        </p:spPr>
      </p:pic>
      <p:sp>
        <p:nvSpPr>
          <p:cNvPr id="4" name="Título 7">
            <a:extLst>
              <a:ext uri="{FF2B5EF4-FFF2-40B4-BE49-F238E27FC236}">
                <a16:creationId xmlns:a16="http://schemas.microsoft.com/office/drawing/2014/main" id="{BD90A323-B85F-9DAF-A29B-A53C5C243F3E}"/>
              </a:ext>
            </a:extLst>
          </p:cNvPr>
          <p:cNvSpPr txBox="1">
            <a:spLocks/>
          </p:cNvSpPr>
          <p:nvPr/>
        </p:nvSpPr>
        <p:spPr>
          <a:xfrm>
            <a:off x="1" y="547134"/>
            <a:ext cx="12191999" cy="656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docker build -t </a:t>
            </a:r>
            <a:r>
              <a:rPr lang="en-US" sz="6000" dirty="0" err="1"/>
              <a:t>web_service_volume</a:t>
            </a:r>
            <a:r>
              <a:rPr lang="en-US" sz="6000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869830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7">
            <a:extLst>
              <a:ext uri="{FF2B5EF4-FFF2-40B4-BE49-F238E27FC236}">
                <a16:creationId xmlns:a16="http://schemas.microsoft.com/office/drawing/2014/main" id="{71B2BC92-3C3F-9280-7B8F-AA413E5589B0}"/>
              </a:ext>
            </a:extLst>
          </p:cNvPr>
          <p:cNvSpPr txBox="1">
            <a:spLocks/>
          </p:cNvSpPr>
          <p:nvPr/>
        </p:nvSpPr>
        <p:spPr>
          <a:xfrm>
            <a:off x="1" y="547134"/>
            <a:ext cx="12191999" cy="656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run -d -p 8080:80 -v .:/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usr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/share/nginx/html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web_service_volume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697F9D-B4AC-8CF4-AAFA-D39718BD4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84" y="3145790"/>
            <a:ext cx="7894627" cy="3401314"/>
          </a:xfrm>
          <a:prstGeom prst="rect">
            <a:avLst/>
          </a:prstGeom>
        </p:spPr>
      </p:pic>
      <p:sp>
        <p:nvSpPr>
          <p:cNvPr id="7" name="Título 7">
            <a:extLst>
              <a:ext uri="{FF2B5EF4-FFF2-40B4-BE49-F238E27FC236}">
                <a16:creationId xmlns:a16="http://schemas.microsoft.com/office/drawing/2014/main" id="{E1995576-6433-D4C0-C4B0-9B9E01BC2143}"/>
              </a:ext>
            </a:extLst>
          </p:cNvPr>
          <p:cNvSpPr txBox="1">
            <a:spLocks/>
          </p:cNvSpPr>
          <p:nvPr/>
        </p:nvSpPr>
        <p:spPr>
          <a:xfrm>
            <a:off x="1" y="2409462"/>
            <a:ext cx="12191999" cy="656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localhost:8080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C64698-26F1-FEC5-DEB2-D0F1CEE2F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6429"/>
            <a:ext cx="12192000" cy="48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8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A3C1AB-1153-42D2-8378-34B849C1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1571E45-7438-F077-0022-25E0821A8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/>
              <a:t>Contenedores Vs. Máquinas Virtuales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Marcador de contenido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D267FB2-E077-6E65-0873-4A1339A10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85157" y="304918"/>
            <a:ext cx="11421687" cy="408325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A3731A2-6F35-CC0E-F9DC-9E15422EA663}"/>
              </a:ext>
            </a:extLst>
          </p:cNvPr>
          <p:cNvSpPr txBox="1"/>
          <p:nvPr/>
        </p:nvSpPr>
        <p:spPr>
          <a:xfrm>
            <a:off x="5513832" y="6581001"/>
            <a:ext cx="6678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200" dirty="0"/>
              <a:t>Tomado de: </a:t>
            </a:r>
            <a:r>
              <a:rPr lang="es-CO" sz="1200" dirty="0">
                <a:hlinkClick r:id="rId3"/>
              </a:rPr>
              <a:t>https://www.atlassian.com/es/microservices/cloud-computing/containers-vs-vms</a:t>
            </a:r>
            <a:r>
              <a:rPr lang="es-CO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410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93D2178-4EAD-5CE5-2F06-528BE0FC2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8" y="649771"/>
            <a:ext cx="9248681" cy="3688963"/>
          </a:xfrm>
          <a:prstGeom prst="rect">
            <a:avLst/>
          </a:prstGeom>
        </p:spPr>
      </p:pic>
      <p:sp>
        <p:nvSpPr>
          <p:cNvPr id="4" name="Título 7">
            <a:extLst>
              <a:ext uri="{FF2B5EF4-FFF2-40B4-BE49-F238E27FC236}">
                <a16:creationId xmlns:a16="http://schemas.microsoft.com/office/drawing/2014/main" id="{9138958D-39B3-5D44-ECBD-B786FDDB3310}"/>
              </a:ext>
            </a:extLst>
          </p:cNvPr>
          <p:cNvSpPr txBox="1">
            <a:spLocks/>
          </p:cNvSpPr>
          <p:nvPr/>
        </p:nvSpPr>
        <p:spPr>
          <a:xfrm>
            <a:off x="65406" y="68407"/>
            <a:ext cx="9331121" cy="656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Index.html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E2C0CC7-4CCB-6950-23C8-A3C4760D8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249" y="3822389"/>
            <a:ext cx="5615068" cy="296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05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Vista superior de cubos conectados con líneas negras">
            <a:extLst>
              <a:ext uri="{FF2B5EF4-FFF2-40B4-BE49-F238E27FC236}">
                <a16:creationId xmlns:a16="http://schemas.microsoft.com/office/drawing/2014/main" id="{E18EF8C7-3A05-9BC6-30D3-4D6CA7677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2" b="1026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19661F-4B4C-74C1-7FC3-31FB14D49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6955" y="-166956"/>
            <a:ext cx="6858002" cy="719191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55000"/>
                </a:schemeClr>
              </a:gs>
              <a:gs pos="25000">
                <a:schemeClr val="bg1">
                  <a:alpha val="38000"/>
                </a:schemeClr>
              </a:gs>
              <a:gs pos="100000">
                <a:schemeClr val="bg1">
                  <a:alpha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3D33DF-D988-3FC3-9A07-FF787F5B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296" y="1059254"/>
            <a:ext cx="578815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CO" sz="7200" b="1" dirty="0"/>
              <a:t>Ejemplo con entrada y salida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65A4AE-FFE9-B2D5-017C-17337DDB3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701D1-A34F-CF86-7316-8761C7835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291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F93FA0D-9102-BF10-23A8-1D3AF0CFE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378"/>
            <a:ext cx="12192000" cy="4655244"/>
          </a:xfrm>
          <a:prstGeom prst="rect">
            <a:avLst/>
          </a:prstGeom>
        </p:spPr>
      </p:pic>
      <p:sp>
        <p:nvSpPr>
          <p:cNvPr id="6" name="Título 7">
            <a:extLst>
              <a:ext uri="{FF2B5EF4-FFF2-40B4-BE49-F238E27FC236}">
                <a16:creationId xmlns:a16="http://schemas.microsoft.com/office/drawing/2014/main" id="{1A9EADB2-5CE3-F449-045F-079A9079429C}"/>
              </a:ext>
            </a:extLst>
          </p:cNvPr>
          <p:cNvSpPr txBox="1">
            <a:spLocks/>
          </p:cNvSpPr>
          <p:nvPr/>
        </p:nvSpPr>
        <p:spPr>
          <a:xfrm>
            <a:off x="1" y="547134"/>
            <a:ext cx="12191999" cy="656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build –t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image_processor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3025800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7">
            <a:extLst>
              <a:ext uri="{FF2B5EF4-FFF2-40B4-BE49-F238E27FC236}">
                <a16:creationId xmlns:a16="http://schemas.microsoft.com/office/drawing/2014/main" id="{71B2BC92-3C3F-9280-7B8F-AA413E5589B0}"/>
              </a:ext>
            </a:extLst>
          </p:cNvPr>
          <p:cNvSpPr txBox="1">
            <a:spLocks/>
          </p:cNvSpPr>
          <p:nvPr/>
        </p:nvSpPr>
        <p:spPr>
          <a:xfrm>
            <a:off x="1" y="1472184"/>
            <a:ext cx="12191999" cy="1856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run -v "$(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pwd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)/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input_images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:/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input_images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" -v "$(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pwd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)/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output_images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:/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output_images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"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image_processor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F11DA7E-880B-D0F9-2F5C-5E72D883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1687"/>
            <a:ext cx="12192000" cy="77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32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DB02BA5-9CA2-802A-08D4-0B0EEF2A9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88" y="0"/>
            <a:ext cx="457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42E2C8B-3187-DCA5-2340-C8DDB10E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506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59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250E085-2C8B-D2ED-A161-C3FB03B40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1000"/>
            <a:ext cx="6096000" cy="6096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3D26A51-758C-DCEB-8A0E-5A24AC97E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40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ADBCC73-E3CB-646D-3E8B-7B2B98777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42" y="0"/>
            <a:ext cx="51435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C784DFB-9F57-84F8-0793-38B938E1C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86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36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BC2E489-391C-6098-9121-21DD7B9F8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5" b="165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D19661F-4B4C-74C1-7FC3-31FB14D49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6955" y="-166956"/>
            <a:ext cx="6858002" cy="719191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55000"/>
                </a:schemeClr>
              </a:gs>
              <a:gs pos="25000">
                <a:schemeClr val="bg1">
                  <a:alpha val="38000"/>
                </a:schemeClr>
              </a:gs>
              <a:gs pos="100000">
                <a:schemeClr val="bg1">
                  <a:alpha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5EF606-8B2F-C6CC-5562-BCF3D7FB5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675814"/>
            <a:ext cx="6556248" cy="22685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CO" sz="7200" b="1" dirty="0"/>
              <a:t>Ejemplo</a:t>
            </a:r>
            <a:r>
              <a:rPr lang="en-US" sz="7200" b="1" dirty="0"/>
              <a:t> </a:t>
            </a:r>
            <a:r>
              <a:rPr lang="es-CO" sz="7200" b="1" dirty="0"/>
              <a:t>comunicación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65A4AE-FFE9-B2D5-017C-17337DDB3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E701D1-A34F-CF86-7316-8761C7835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149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7">
            <a:extLst>
              <a:ext uri="{FF2B5EF4-FFF2-40B4-BE49-F238E27FC236}">
                <a16:creationId xmlns:a16="http://schemas.microsoft.com/office/drawing/2014/main" id="{1D0C757E-6A14-B9FF-E8A5-1B40DF3E0857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1999" cy="1473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build -t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receiver_image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 -f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Dockerfile_receiver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 . &amp;&amp;</a:t>
            </a:r>
          </a:p>
          <a:p>
            <a:pPr algn="ctr"/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build -t emitter_image -f Dockerfile_emitter 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09A1880-2B51-AAA4-040F-F94D3C18E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098"/>
            <a:ext cx="12192000" cy="549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28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7">
            <a:extLst>
              <a:ext uri="{FF2B5EF4-FFF2-40B4-BE49-F238E27FC236}">
                <a16:creationId xmlns:a16="http://schemas.microsoft.com/office/drawing/2014/main" id="{1D0C757E-6A14-B9FF-E8A5-1B40DF3E0857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1999" cy="2295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run -d --name receiver -v "$(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pwd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)/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shared_folder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:/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shared_folder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" -v "$(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pwd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)/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output_images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:/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output_images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"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receiver_image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D3812E3-93E3-C371-16B8-8F71C8CBA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426528"/>
            <a:ext cx="12192000" cy="48896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21218D2-F3D2-4029-68E0-2015FAAEC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45768"/>
            <a:ext cx="12192000" cy="481263"/>
          </a:xfrm>
          <a:prstGeom prst="rect">
            <a:avLst/>
          </a:prstGeom>
        </p:spPr>
      </p:pic>
      <p:sp>
        <p:nvSpPr>
          <p:cNvPr id="7" name="Título 7">
            <a:extLst>
              <a:ext uri="{FF2B5EF4-FFF2-40B4-BE49-F238E27FC236}">
                <a16:creationId xmlns:a16="http://schemas.microsoft.com/office/drawing/2014/main" id="{C5BD8B5E-989D-639D-11A3-9E75EE63E4A5}"/>
              </a:ext>
            </a:extLst>
          </p:cNvPr>
          <p:cNvSpPr txBox="1">
            <a:spLocks/>
          </p:cNvSpPr>
          <p:nvPr/>
        </p:nvSpPr>
        <p:spPr>
          <a:xfrm>
            <a:off x="-2" y="3046879"/>
            <a:ext cx="12191999" cy="1863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run -d --name emitter -v "$(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pwd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)/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shared_folder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:/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shared_folder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"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emitter_image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19645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F19A8A-6A85-AF0A-91B5-2F7F6D724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Primeros pasos con Docker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39382A-34CD-192C-ED72-C678DA481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CO" sz="2800" dirty="0">
                <a:solidFill>
                  <a:schemeClr val="bg1"/>
                </a:solidFill>
              </a:rPr>
              <a:t>“Hola Mundo”</a:t>
            </a:r>
          </a:p>
        </p:txBody>
      </p:sp>
    </p:spTree>
    <p:extLst>
      <p:ext uri="{BB962C8B-B14F-4D97-AF65-F5344CB8AC3E}">
        <p14:creationId xmlns:p14="http://schemas.microsoft.com/office/powerpoint/2010/main" val="1205305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880CAB7-4CBD-1AAE-782D-C145DDD44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8592"/>
            <a:ext cx="12192000" cy="800815"/>
          </a:xfrm>
          <a:prstGeom prst="rect">
            <a:avLst/>
          </a:prstGeom>
        </p:spPr>
      </p:pic>
      <p:sp>
        <p:nvSpPr>
          <p:cNvPr id="5" name="Título 7">
            <a:extLst>
              <a:ext uri="{FF2B5EF4-FFF2-40B4-BE49-F238E27FC236}">
                <a16:creationId xmlns:a16="http://schemas.microsoft.com/office/drawing/2014/main" id="{604F7D4F-6D24-CB26-4C11-81EB23A103FD}"/>
              </a:ext>
            </a:extLst>
          </p:cNvPr>
          <p:cNvSpPr txBox="1">
            <a:spLocks/>
          </p:cNvSpPr>
          <p:nvPr/>
        </p:nvSpPr>
        <p:spPr>
          <a:xfrm>
            <a:off x="1" y="1987026"/>
            <a:ext cx="12191999" cy="1041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ps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7995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1E1D0AB-DFF8-4F79-AD03-42BD0F020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96" y="102636"/>
            <a:ext cx="5198706" cy="519870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1E719BD-8791-E845-6AE9-6CBC8B32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098" y="1547326"/>
            <a:ext cx="5198706" cy="519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40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A3436DC-9DF6-A03B-A085-03F14764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6954"/>
            <a:ext cx="12192000" cy="584092"/>
          </a:xfrm>
          <a:prstGeom prst="rect">
            <a:avLst/>
          </a:prstGeom>
        </p:spPr>
      </p:pic>
      <p:sp>
        <p:nvSpPr>
          <p:cNvPr id="4" name="Título 7">
            <a:extLst>
              <a:ext uri="{FF2B5EF4-FFF2-40B4-BE49-F238E27FC236}">
                <a16:creationId xmlns:a16="http://schemas.microsoft.com/office/drawing/2014/main" id="{E010905F-E13E-BBC7-0139-17826CBF3B67}"/>
              </a:ext>
            </a:extLst>
          </p:cNvPr>
          <p:cNvSpPr txBox="1">
            <a:spLocks/>
          </p:cNvSpPr>
          <p:nvPr/>
        </p:nvSpPr>
        <p:spPr>
          <a:xfrm>
            <a:off x="1" y="1987026"/>
            <a:ext cx="12191999" cy="1041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kill emitter &amp;&amp; docker kill receiver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78868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E7F940-BB9A-3508-D839-28F201289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CO" sz="7200" dirty="0"/>
              <a:t>Docker Networks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8FAB5A-7FF2-6740-968D-244FE13C2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CO" sz="2800" dirty="0">
                <a:solidFill>
                  <a:schemeClr val="bg1"/>
                </a:solidFill>
              </a:rPr>
              <a:t>Conectando contenedores</a:t>
            </a:r>
          </a:p>
        </p:txBody>
      </p:sp>
    </p:spTree>
    <p:extLst>
      <p:ext uri="{BB962C8B-B14F-4D97-AF65-F5344CB8AC3E}">
        <p14:creationId xmlns:p14="http://schemas.microsoft.com/office/powerpoint/2010/main" val="2334872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41F329FF-6DE3-7275-B493-64CA486BE7F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12031" y="1636776"/>
            <a:ext cx="10167937" cy="741362"/>
          </a:xfr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418F2085-1AA7-A1D7-BC60-85F86CEA20B8}"/>
              </a:ext>
            </a:extLst>
          </p:cNvPr>
          <p:cNvSpPr txBox="1">
            <a:spLocks/>
          </p:cNvSpPr>
          <p:nvPr/>
        </p:nvSpPr>
        <p:spPr>
          <a:xfrm>
            <a:off x="0" y="372215"/>
            <a:ext cx="12191999" cy="1264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network create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network_comunicacion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network create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network_aislada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D955B50-C4DA-BD8F-569C-A339823DA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863911"/>
            <a:ext cx="12192000" cy="1808135"/>
          </a:xfrm>
          <a:prstGeom prst="rect">
            <a:avLst/>
          </a:prstGeom>
        </p:spPr>
      </p:pic>
      <p:sp>
        <p:nvSpPr>
          <p:cNvPr id="11" name="Título 7">
            <a:extLst>
              <a:ext uri="{FF2B5EF4-FFF2-40B4-BE49-F238E27FC236}">
                <a16:creationId xmlns:a16="http://schemas.microsoft.com/office/drawing/2014/main" id="{3F376BC4-94A4-DB1C-D7D5-A57D79C1BC58}"/>
              </a:ext>
            </a:extLst>
          </p:cNvPr>
          <p:cNvSpPr txBox="1">
            <a:spLocks/>
          </p:cNvSpPr>
          <p:nvPr/>
        </p:nvSpPr>
        <p:spPr>
          <a:xfrm>
            <a:off x="-1" y="2637193"/>
            <a:ext cx="12191999" cy="222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run -d --name container1 --network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network_comunicacion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 alpine sleep infinity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run -d --name container2 --network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network_comunicacion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 alpine sleep infinity</a:t>
            </a:r>
          </a:p>
        </p:txBody>
      </p:sp>
    </p:spTree>
    <p:extLst>
      <p:ext uri="{BB962C8B-B14F-4D97-AF65-F5344CB8AC3E}">
        <p14:creationId xmlns:p14="http://schemas.microsoft.com/office/powerpoint/2010/main" val="954150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5DC73C-4315-7B92-E4A8-3AC91B81A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4" y="1041565"/>
            <a:ext cx="12146070" cy="962159"/>
          </a:xfrm>
          <a:prstGeom prst="rect">
            <a:avLst/>
          </a:prstGeom>
        </p:spPr>
      </p:pic>
      <p:sp>
        <p:nvSpPr>
          <p:cNvPr id="4" name="Título 7">
            <a:extLst>
              <a:ext uri="{FF2B5EF4-FFF2-40B4-BE49-F238E27FC236}">
                <a16:creationId xmlns:a16="http://schemas.microsoft.com/office/drawing/2014/main" id="{C8247D9C-166D-7785-BA4C-D95F17A36F5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041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ps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</p:txBody>
      </p:sp>
      <p:sp>
        <p:nvSpPr>
          <p:cNvPr id="5" name="Título 7">
            <a:extLst>
              <a:ext uri="{FF2B5EF4-FFF2-40B4-BE49-F238E27FC236}">
                <a16:creationId xmlns:a16="http://schemas.microsoft.com/office/drawing/2014/main" id="{1B6DADFF-406E-196A-F2BE-4EF9404C41DE}"/>
              </a:ext>
            </a:extLst>
          </p:cNvPr>
          <p:cNvSpPr txBox="1">
            <a:spLocks/>
          </p:cNvSpPr>
          <p:nvPr/>
        </p:nvSpPr>
        <p:spPr>
          <a:xfrm>
            <a:off x="-1" y="2637193"/>
            <a:ext cx="12191999" cy="222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run -d --name container3 --network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network_aislada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 alpine sleep infinity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C41C28C-0085-FBDD-A818-C66EA93D3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966" y="4944016"/>
            <a:ext cx="12192000" cy="48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97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F719775-E026-B4E4-8FCF-FE117E7CF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8" y="3011721"/>
            <a:ext cx="11831701" cy="1200318"/>
          </a:xfrm>
          <a:prstGeom prst="rect">
            <a:avLst/>
          </a:prstGeom>
        </p:spPr>
      </p:pic>
      <p:sp>
        <p:nvSpPr>
          <p:cNvPr id="4" name="Título 7">
            <a:extLst>
              <a:ext uri="{FF2B5EF4-FFF2-40B4-BE49-F238E27FC236}">
                <a16:creationId xmlns:a16="http://schemas.microsoft.com/office/drawing/2014/main" id="{17EE7F18-2B18-1D3E-B00E-EBECD0E4BA96}"/>
              </a:ext>
            </a:extLst>
          </p:cNvPr>
          <p:cNvSpPr txBox="1">
            <a:spLocks/>
          </p:cNvSpPr>
          <p:nvPr/>
        </p:nvSpPr>
        <p:spPr>
          <a:xfrm>
            <a:off x="0" y="1673352"/>
            <a:ext cx="12191999" cy="1041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ps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62692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4BEF4A2-04C7-9F7F-0AB1-2F20D8E8B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78734"/>
            <a:ext cx="12192000" cy="4630884"/>
          </a:xfrm>
          <a:prstGeom prst="rect">
            <a:avLst/>
          </a:prstGeom>
        </p:spPr>
      </p:pic>
      <p:sp>
        <p:nvSpPr>
          <p:cNvPr id="4" name="Título 7">
            <a:extLst>
              <a:ext uri="{FF2B5EF4-FFF2-40B4-BE49-F238E27FC236}">
                <a16:creationId xmlns:a16="http://schemas.microsoft.com/office/drawing/2014/main" id="{8411CB5C-2385-D403-68CF-DA28DED4765A}"/>
              </a:ext>
            </a:extLst>
          </p:cNvPr>
          <p:cNvSpPr txBox="1">
            <a:spLocks/>
          </p:cNvSpPr>
          <p:nvPr/>
        </p:nvSpPr>
        <p:spPr>
          <a:xfrm>
            <a:off x="0" y="337169"/>
            <a:ext cx="12191999" cy="1041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exec -it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containerX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 ping -c 4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containerX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36592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E7F940-BB9A-3508-D839-28F201289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CO" sz="7200" dirty="0"/>
              <a:t>Próximos pasos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8FAB5A-7FF2-6740-968D-244FE13C2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CO" sz="2800" dirty="0">
                <a:solidFill>
                  <a:schemeClr val="bg1"/>
                </a:solidFill>
              </a:rPr>
              <a:t>Recursos adicionales</a:t>
            </a:r>
          </a:p>
        </p:txBody>
      </p:sp>
    </p:spTree>
    <p:extLst>
      <p:ext uri="{BB962C8B-B14F-4D97-AF65-F5344CB8AC3E}">
        <p14:creationId xmlns:p14="http://schemas.microsoft.com/office/powerpoint/2010/main" val="3957081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8FEC4BF-2333-776D-7917-3696FE0F7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sz="6000" dirty="0"/>
              <a:t>Volúmenes </a:t>
            </a:r>
          </a:p>
        </p:txBody>
      </p:sp>
      <p:graphicFrame>
        <p:nvGraphicFramePr>
          <p:cNvPr id="7" name="Marcador de contenido 4">
            <a:extLst>
              <a:ext uri="{FF2B5EF4-FFF2-40B4-BE49-F238E27FC236}">
                <a16:creationId xmlns:a16="http://schemas.microsoft.com/office/drawing/2014/main" id="{EAB860C7-A367-7FF0-ACD9-169C71BB2C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3239694"/>
              </p:ext>
            </p:extLst>
          </p:nvPr>
        </p:nvGraphicFramePr>
        <p:xfrm>
          <a:off x="612648" y="2039112"/>
          <a:ext cx="11119104" cy="4700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7320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0D3AFF78-1311-2E8B-6711-EBD65CC9F12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77133" y="656188"/>
            <a:ext cx="8637732" cy="6059693"/>
          </a:xfr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3F568588-9C0C-C780-4F59-BF16831B3DEB}"/>
              </a:ext>
            </a:extLst>
          </p:cNvPr>
          <p:cNvSpPr txBox="1">
            <a:spLocks/>
          </p:cNvSpPr>
          <p:nvPr/>
        </p:nvSpPr>
        <p:spPr>
          <a:xfrm>
            <a:off x="1" y="112507"/>
            <a:ext cx="12191999" cy="656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run hello-world</a:t>
            </a:r>
          </a:p>
        </p:txBody>
      </p:sp>
    </p:spTree>
    <p:extLst>
      <p:ext uri="{BB962C8B-B14F-4D97-AF65-F5344CB8AC3E}">
        <p14:creationId xmlns:p14="http://schemas.microsoft.com/office/powerpoint/2010/main" val="1405500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BAEBB6-ABA7-E78E-7C9F-46226C6F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sz="5400" dirty="0"/>
              <a:t>Redes - </a:t>
            </a:r>
            <a:r>
              <a:rPr lang="es-CO" sz="5400" dirty="0" err="1"/>
              <a:t>Networking</a:t>
            </a:r>
            <a:endParaRPr lang="es-CO" sz="5400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DF8DD71-B14B-1562-4FEA-C1DEA58273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3269698"/>
              </p:ext>
            </p:extLst>
          </p:nvPr>
        </p:nvGraphicFramePr>
        <p:xfrm>
          <a:off x="566928" y="2029968"/>
          <a:ext cx="11155680" cy="4645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7376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AE800B-641E-09A9-2C3B-7303ADE53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86" b="1876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4FB0C69-E2E0-DFDC-ECA8-2ADC512AA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37"/>
            <a:ext cx="11497540" cy="413510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s-CO" sz="16600" b="1" dirty="0">
                <a:solidFill>
                  <a:schemeClr val="bg1"/>
                </a:solidFill>
              </a:rPr>
              <a:t>Muchas gracias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96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AFD538-F7D8-688C-3CB0-39271BE78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2938"/>
            <a:ext cx="12192000" cy="2732124"/>
          </a:xfrm>
          <a:prstGeom prst="rect">
            <a:avLst/>
          </a:prstGeom>
        </p:spPr>
      </p:pic>
      <p:sp>
        <p:nvSpPr>
          <p:cNvPr id="4" name="Título 7">
            <a:extLst>
              <a:ext uri="{FF2B5EF4-FFF2-40B4-BE49-F238E27FC236}">
                <a16:creationId xmlns:a16="http://schemas.microsoft.com/office/drawing/2014/main" id="{8EAE70EF-C9F8-E92F-336F-8C80D5DA0AE3}"/>
              </a:ext>
            </a:extLst>
          </p:cNvPr>
          <p:cNvSpPr txBox="1">
            <a:spLocks/>
          </p:cNvSpPr>
          <p:nvPr/>
        </p:nvSpPr>
        <p:spPr>
          <a:xfrm>
            <a:off x="1" y="1292083"/>
            <a:ext cx="12191999" cy="656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run –t –d ubuntu</a:t>
            </a:r>
          </a:p>
        </p:txBody>
      </p:sp>
    </p:spTree>
    <p:extLst>
      <p:ext uri="{BB962C8B-B14F-4D97-AF65-F5344CB8AC3E}">
        <p14:creationId xmlns:p14="http://schemas.microsoft.com/office/powerpoint/2010/main" val="1114390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FDAFAC8-D4C3-A1D5-8E56-CCCAA88E3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9927"/>
            <a:ext cx="12192000" cy="1338146"/>
          </a:xfrm>
          <a:prstGeom prst="rect">
            <a:avLst/>
          </a:prstGeom>
        </p:spPr>
      </p:pic>
      <p:sp>
        <p:nvSpPr>
          <p:cNvPr id="4" name="Título 7">
            <a:extLst>
              <a:ext uri="{FF2B5EF4-FFF2-40B4-BE49-F238E27FC236}">
                <a16:creationId xmlns:a16="http://schemas.microsoft.com/office/drawing/2014/main" id="{158B8F27-3FA1-F1A2-DE56-32B8C5950F2A}"/>
              </a:ext>
            </a:extLst>
          </p:cNvPr>
          <p:cNvSpPr txBox="1">
            <a:spLocks/>
          </p:cNvSpPr>
          <p:nvPr/>
        </p:nvSpPr>
        <p:spPr>
          <a:xfrm>
            <a:off x="1" y="1987027"/>
            <a:ext cx="12191999" cy="656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ps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9132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0FA4B0E-7A13-AB9F-8490-01548D5E4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2762157"/>
            <a:ext cx="12127017" cy="1333686"/>
          </a:xfrm>
          <a:prstGeom prst="rect">
            <a:avLst/>
          </a:prstGeom>
        </p:spPr>
      </p:pic>
      <p:sp>
        <p:nvSpPr>
          <p:cNvPr id="4" name="Título 7">
            <a:extLst>
              <a:ext uri="{FF2B5EF4-FFF2-40B4-BE49-F238E27FC236}">
                <a16:creationId xmlns:a16="http://schemas.microsoft.com/office/drawing/2014/main" id="{C2A48F29-5F4A-2216-BE1C-B2CBF3348C62}"/>
              </a:ext>
            </a:extLst>
          </p:cNvPr>
          <p:cNvSpPr txBox="1">
            <a:spLocks/>
          </p:cNvSpPr>
          <p:nvPr/>
        </p:nvSpPr>
        <p:spPr>
          <a:xfrm>
            <a:off x="1" y="1987027"/>
            <a:ext cx="12191999" cy="656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docker run –name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Contenedor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 –it –d ubuntu</a:t>
            </a:r>
          </a:p>
        </p:txBody>
      </p:sp>
    </p:spTree>
    <p:extLst>
      <p:ext uri="{BB962C8B-B14F-4D97-AF65-F5344CB8AC3E}">
        <p14:creationId xmlns:p14="http://schemas.microsoft.com/office/powerpoint/2010/main" val="2727899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241764-59B8-DC60-1F1B-F6FDAA8E1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 err="1"/>
              <a:t>Construyendo</a:t>
            </a:r>
            <a:r>
              <a:rPr lang="en-US" sz="7200" dirty="0"/>
              <a:t> con Docker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666190-88B2-ADAB-106A-E6F1E5C03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CO" sz="2800" dirty="0">
                <a:solidFill>
                  <a:schemeClr val="bg1"/>
                </a:solidFill>
              </a:rPr>
              <a:t>Creando contenedores propios</a:t>
            </a:r>
          </a:p>
        </p:txBody>
      </p:sp>
    </p:spTree>
    <p:extLst>
      <p:ext uri="{BB962C8B-B14F-4D97-AF65-F5344CB8AC3E}">
        <p14:creationId xmlns:p14="http://schemas.microsoft.com/office/powerpoint/2010/main" val="372448732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626</Words>
  <Application>Microsoft Office PowerPoint</Application>
  <PresentationFormat>Panorámica</PresentationFormat>
  <Paragraphs>88</Paragraphs>
  <Slides>51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5" baseType="lpstr">
      <vt:lpstr>Arial</vt:lpstr>
      <vt:lpstr>Avenir Next LT Pro</vt:lpstr>
      <vt:lpstr>Calibri</vt:lpstr>
      <vt:lpstr>AccentBoxVTI</vt:lpstr>
      <vt:lpstr>Docker 102</vt:lpstr>
      <vt:lpstr>¿Qué es Docker?</vt:lpstr>
      <vt:lpstr>Contenedores Vs. Máquinas Virtuales</vt:lpstr>
      <vt:lpstr>Primeros pasos con Docker</vt:lpstr>
      <vt:lpstr>Presentación de PowerPoint</vt:lpstr>
      <vt:lpstr>Presentación de PowerPoint</vt:lpstr>
      <vt:lpstr>Presentación de PowerPoint</vt:lpstr>
      <vt:lpstr>Presentación de PowerPoint</vt:lpstr>
      <vt:lpstr>Construyendo con Docker</vt:lpstr>
      <vt:lpstr>Dockerfile</vt:lpstr>
      <vt:lpstr>Dockerfile</vt:lpstr>
      <vt:lpstr>Presentación de PowerPoint</vt:lpstr>
      <vt:lpstr>Dockerfile - build</vt:lpstr>
      <vt:lpstr>Dockerfile - run</vt:lpstr>
      <vt:lpstr>Dockerfile - variados</vt:lpstr>
      <vt:lpstr>Dockerfile - variados</vt:lpstr>
      <vt:lpstr>Exponer puertos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Volúmenes en Docker </vt:lpstr>
      <vt:lpstr>Presentación de PowerPoint</vt:lpstr>
      <vt:lpstr>Presentación de PowerPoint</vt:lpstr>
      <vt:lpstr>Presentación de PowerPoint</vt:lpstr>
      <vt:lpstr>Presentación de PowerPoint</vt:lpstr>
      <vt:lpstr>Ejemplo con entrada y salida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 comunicación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Docker Networks</vt:lpstr>
      <vt:lpstr>Presentación de PowerPoint</vt:lpstr>
      <vt:lpstr>Presentación de PowerPoint</vt:lpstr>
      <vt:lpstr>Presentación de PowerPoint</vt:lpstr>
      <vt:lpstr>Presentación de PowerPoint</vt:lpstr>
      <vt:lpstr>Próximos pasos</vt:lpstr>
      <vt:lpstr>Volúmenes </vt:lpstr>
      <vt:lpstr>Redes - Networking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Dockerizando el Futuro</dc:title>
  <dc:creator>ALEJANDRO CASTRO MARTINEZ</dc:creator>
  <cp:lastModifiedBy>ALEJANDRO CASTRO MARTINEZ</cp:lastModifiedBy>
  <cp:revision>78</cp:revision>
  <dcterms:created xsi:type="dcterms:W3CDTF">2023-12-05T20:53:05Z</dcterms:created>
  <dcterms:modified xsi:type="dcterms:W3CDTF">2024-03-18T22:32:34Z</dcterms:modified>
</cp:coreProperties>
</file>